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0" r:id="rId9"/>
    <p:sldId id="265" r:id="rId10"/>
    <p:sldId id="261" r:id="rId11"/>
    <p:sldId id="262" r:id="rId12"/>
    <p:sldId id="263" r:id="rId13"/>
    <p:sldId id="26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CDA-4107-440F-8628-2AC26A59077D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5B90-8166-4DD8-A54F-F45ED16B45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CDA-4107-440F-8628-2AC26A59077D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5B90-8166-4DD8-A54F-F45ED16B4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CDA-4107-440F-8628-2AC26A59077D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5B90-8166-4DD8-A54F-F45ED16B4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CDA-4107-440F-8628-2AC26A59077D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5B90-8166-4DD8-A54F-F45ED16B4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CDA-4107-440F-8628-2AC26A59077D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ED5B90-8166-4DD8-A54F-F45ED16B4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CDA-4107-440F-8628-2AC26A59077D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5B90-8166-4DD8-A54F-F45ED16B4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CDA-4107-440F-8628-2AC26A59077D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5B90-8166-4DD8-A54F-F45ED16B4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CDA-4107-440F-8628-2AC26A59077D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5B90-8166-4DD8-A54F-F45ED16B4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CDA-4107-440F-8628-2AC26A59077D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5B90-8166-4DD8-A54F-F45ED16B4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CDA-4107-440F-8628-2AC26A59077D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5B90-8166-4DD8-A54F-F45ED16B4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7CDA-4107-440F-8628-2AC26A59077D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5B90-8166-4DD8-A54F-F45ED16B4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CD7CDA-4107-440F-8628-2AC26A59077D}" type="datetimeFigureOut">
              <a:rPr lang="ru-RU" smtClean="0"/>
              <a:pPr/>
              <a:t>18.02.2011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ED5B90-8166-4DD8-A54F-F45ED16B4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786058"/>
            <a:ext cx="7772400" cy="2298707"/>
          </a:xfrm>
        </p:spPr>
        <p:txBody>
          <a:bodyPr/>
          <a:lstStyle/>
          <a:p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dirty="0" smtClean="0"/>
              <a:t>Сибирь в </a:t>
            </a:r>
            <a:r>
              <a:rPr lang="en-US" dirty="0" smtClean="0"/>
              <a:t>XVII</a:t>
            </a:r>
            <a:r>
              <a:rPr lang="ru-RU" dirty="0" smtClean="0"/>
              <a:t> в.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00694" y="642918"/>
            <a:ext cx="364330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928670"/>
            <a:ext cx="4429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«Из века в век, из века в</a:t>
            </a:r>
            <a:r>
              <a:rPr lang="ru-RU" sz="2000" dirty="0" smtClean="0"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Шёл крепкий русский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человек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На дальний Север и Восток</a:t>
            </a:r>
            <a:r>
              <a:rPr lang="ru-RU" sz="2000" dirty="0" smtClean="0">
                <a:latin typeface="Segoe Print" pitchFamily="2" charset="0"/>
                <a:ea typeface="Calibri" pitchFamily="34" charset="0"/>
                <a:cs typeface="Arial" pitchFamily="34" charset="0"/>
              </a:rPr>
              <a:t> </a:t>
            </a:r>
            <a:endParaRPr lang="ru-RU" sz="2000" dirty="0" smtClean="0">
              <a:latin typeface="Segoe Print" pitchFamily="2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Неудержимо, как поток»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/>
              <a:t>Дежнёв Семен Иванович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12280" y="0"/>
            <a:ext cx="233172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В.В.Атласов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86578" y="571480"/>
            <a:ext cx="1967230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ПОЯРКОВ Владимир Александрович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6143636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Выходец из старинного, но оскудевшего дворянского рода.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В </a:t>
            </a:r>
            <a:r>
              <a:rPr lang="ru-RU" dirty="0" smtClean="0"/>
              <a:t>1643 г. </a:t>
            </a:r>
            <a:r>
              <a:rPr lang="ru-RU" dirty="0" smtClean="0"/>
              <a:t>отправился </a:t>
            </a:r>
            <a:r>
              <a:rPr lang="ru-RU" dirty="0" smtClean="0"/>
              <a:t>на освоение земель по р. Амур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8696" t="1613" r="6521" b="8064"/>
          <a:stretch>
            <a:fillRect/>
          </a:stretch>
        </p:blipFill>
        <p:spPr>
          <a:xfrm>
            <a:off x="6143636" y="1643050"/>
            <a:ext cx="2786082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Ерофей Павлович Хабаров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ок</a:t>
            </a:r>
            <a:r>
              <a:rPr lang="ru-RU" dirty="0" smtClean="0"/>
              <a:t>. 1603 – после 1671)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428736"/>
            <a:ext cx="6400816" cy="4880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Землепроходец. В 1649 – 1653 гг. совершил большой поход на Амур, присоединив приамурские земли к России.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225933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Итоги освоения </a:t>
            </a:r>
            <a:r>
              <a:rPr lang="ru-RU" dirty="0" smtClean="0"/>
              <a:t>Сибири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Русское </a:t>
            </a:r>
            <a:r>
              <a:rPr lang="ru-RU" sz="3200" dirty="0" smtClean="0"/>
              <a:t>население Сибири к концу 17 века составляло 300 тысяч человек. Ясак - давал четвёртую часть всех доходов России.</a:t>
            </a:r>
          </a:p>
          <a:p>
            <a:r>
              <a:rPr lang="ru-RU" sz="3200" dirty="0" smtClean="0"/>
              <a:t>Уменьшились междоусобные войны, усовершенствовалась добыча железной руды, налажено производство соли.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План: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70916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1. Сибирь и ее народы </a:t>
            </a:r>
          </a:p>
          <a:p>
            <a:pPr marL="514350" indent="-51435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2. Освоение русскими Сибири</a:t>
            </a:r>
          </a:p>
          <a:p>
            <a:pPr marL="514350" indent="-51435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3. Землепроходцы и их открытия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57554" y="214290"/>
            <a:ext cx="5572142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143116"/>
            <a:ext cx="4000496" cy="4714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57752" y="0"/>
            <a:ext cx="4286248" cy="30718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357431"/>
            <a:ext cx="6143636" cy="45005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08"/>
            <a:ext cx="9144000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Сибирское взятие. Ермак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1285860"/>
            <a:ext cx="7786742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Юрьевич Москвитин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00750" cy="4709160"/>
          </a:xfrm>
        </p:spPr>
        <p:txBody>
          <a:bodyPr/>
          <a:lstStyle/>
          <a:p>
            <a:r>
              <a:rPr lang="ru-RU" dirty="0" smtClean="0"/>
              <a:t>В 1639 г. с небольшим отрядом спустился на лодке по реке Улье в Охотском море. Так русские люди вышли к Тихому океану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388" y="1428736"/>
            <a:ext cx="2714612" cy="4071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</TotalTime>
  <Words>168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Тема урока:  Сибирь в XVII в.</vt:lpstr>
      <vt:lpstr>План:</vt:lpstr>
      <vt:lpstr>Слайд 3</vt:lpstr>
      <vt:lpstr>Слайд 4</vt:lpstr>
      <vt:lpstr>Слайд 5</vt:lpstr>
      <vt:lpstr>Слайд 6</vt:lpstr>
      <vt:lpstr>Слайд 7</vt:lpstr>
      <vt:lpstr>Сибирское взятие. Ермак </vt:lpstr>
      <vt:lpstr>Иван Юрьевич Москвитин</vt:lpstr>
      <vt:lpstr>Дежнёв Семен Иванович</vt:lpstr>
      <vt:lpstr>В.В.Атласов</vt:lpstr>
      <vt:lpstr>ПОЯРКОВ Владимир Александрович</vt:lpstr>
      <vt:lpstr>Ерофей Павлович Хабаров (ок. 1603 – после 1671)</vt:lpstr>
      <vt:lpstr>Итоги освоения Сибири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Сибирь в XVII в.</dc:title>
  <dc:creator>оля</dc:creator>
  <cp:lastModifiedBy>оля</cp:lastModifiedBy>
  <cp:revision>14</cp:revision>
  <dcterms:created xsi:type="dcterms:W3CDTF">2011-02-18T15:46:33Z</dcterms:created>
  <dcterms:modified xsi:type="dcterms:W3CDTF">2011-02-18T19:33:22Z</dcterms:modified>
</cp:coreProperties>
</file>