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7" r:id="rId6"/>
    <p:sldId id="268" r:id="rId7"/>
    <p:sldId id="261" r:id="rId8"/>
    <p:sldId id="269" r:id="rId9"/>
    <p:sldId id="259" r:id="rId10"/>
    <p:sldId id="265" r:id="rId11"/>
    <p:sldId id="266" r:id="rId12"/>
    <p:sldId id="270" r:id="rId13"/>
    <p:sldId id="26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галерея Clipart.li - Слайд-шо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62"/>
            <a:ext cx="9144000" cy="685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2187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Тема: </a:t>
            </a:r>
            <a:br>
              <a:rPr lang="ru-RU" sz="4000" dirty="0" smtClean="0"/>
            </a:br>
            <a:r>
              <a:rPr lang="ru-RU" sz="4000" b="1" i="1" dirty="0" smtClean="0"/>
              <a:t>Вклад </a:t>
            </a:r>
            <a:r>
              <a:rPr lang="ru-RU" sz="4000" b="1" i="1" dirty="0"/>
              <a:t>коренных народов Дальнего Востока в развитие района имени Лазо</a:t>
            </a:r>
            <a:br>
              <a:rPr lang="ru-RU" sz="4000" b="1" i="1" dirty="0"/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789040"/>
            <a:ext cx="5184576" cy="280831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Исполнитель: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Кононова Виктория Ивановна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Ученица 10 класса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МБОУ СОШ с. Соколовка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Руководитель: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Черняк Ольга Валентиновна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Учитель истории и обществознания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Лаз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8" r="30800" b="4812"/>
          <a:stretch/>
        </p:blipFill>
        <p:spPr bwMode="auto">
          <a:xfrm>
            <a:off x="683568" y="3319365"/>
            <a:ext cx="2313710" cy="339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Районная научно-практическая  краеведческая конференция</a:t>
            </a:r>
          </a:p>
          <a:p>
            <a:pPr algn="ctr"/>
            <a:r>
              <a:rPr lang="ru-RU" b="1" dirty="0"/>
              <a:t>«Бегущие столетия не сотрут их славных дел</a:t>
            </a:r>
            <a:r>
              <a:rPr lang="ru-RU" b="1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96143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Джанси</a:t>
            </a:r>
            <a:r>
              <a:rPr lang="ru-RU" sz="3200" b="1" dirty="0"/>
              <a:t> </a:t>
            </a:r>
            <a:r>
              <a:rPr lang="ru-RU" sz="3200" b="1" dirty="0" err="1"/>
              <a:t>Кимонко</a:t>
            </a:r>
            <a:r>
              <a:rPr lang="ru-RU" sz="3200" b="1" dirty="0"/>
              <a:t>- первый из удэге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8064896" cy="525658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6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Родился в 1905 г. В семье кочевого охотника Баты </a:t>
            </a:r>
            <a:r>
              <a:rPr lang="ru-RU" sz="2600" dirty="0" err="1" smtClean="0">
                <a:solidFill>
                  <a:schemeClr val="tx1"/>
                </a:solidFill>
              </a:rPr>
              <a:t>Кимонко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1928 г. Поступает на подготовительное отделение Техникума народов Севера (г. Хабаровск)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1934-1936 г.- Институт народов Севера (г. Ленинград)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1937 г.- возвращается в родное с. </a:t>
            </a:r>
            <a:r>
              <a:rPr lang="ru-RU" sz="2600" dirty="0" err="1" smtClean="0">
                <a:solidFill>
                  <a:schemeClr val="tx1"/>
                </a:solidFill>
              </a:rPr>
              <a:t>Гвасюги</a:t>
            </a:r>
            <a:r>
              <a:rPr lang="ru-RU" sz="2600" dirty="0" smtClean="0">
                <a:solidFill>
                  <a:schemeClr val="tx1"/>
                </a:solidFill>
              </a:rPr>
              <a:t> и приступает к работе председателем </a:t>
            </a:r>
            <a:r>
              <a:rPr lang="ru-RU" sz="2600" dirty="0" err="1" smtClean="0">
                <a:solidFill>
                  <a:schemeClr val="tx1"/>
                </a:solidFill>
              </a:rPr>
              <a:t>сельисполкома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4632" cy="1152127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Джанси</a:t>
            </a:r>
            <a:r>
              <a:rPr lang="ru-RU" sz="3200" b="1" dirty="0"/>
              <a:t> </a:t>
            </a:r>
            <a:r>
              <a:rPr lang="ru-RU" sz="3200" b="1" dirty="0" err="1"/>
              <a:t>Кимонко</a:t>
            </a:r>
            <a:r>
              <a:rPr lang="ru-RU" sz="3200" b="1" dirty="0"/>
              <a:t>- первый из удэге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636912"/>
            <a:ext cx="4680520" cy="3630597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6 июня 1949 г.</a:t>
            </a:r>
          </a:p>
          <a:p>
            <a:pPr algn="just"/>
            <a:endParaRPr lang="ru-RU" sz="2600" dirty="0" smtClean="0">
              <a:solidFill>
                <a:schemeClr val="tx1"/>
              </a:solidFill>
            </a:endParaRPr>
          </a:p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i="1" dirty="0" smtClean="0">
                <a:solidFill>
                  <a:schemeClr val="tx1"/>
                </a:solidFill>
              </a:rPr>
              <a:t>«Никто и не думал, что путь по </a:t>
            </a:r>
            <a:r>
              <a:rPr lang="ru-RU" sz="2600" i="1" dirty="0" err="1" smtClean="0">
                <a:solidFill>
                  <a:schemeClr val="tx1"/>
                </a:solidFill>
              </a:rPr>
              <a:t>Катэну</a:t>
            </a:r>
            <a:r>
              <a:rPr lang="ru-RU" sz="2600" i="1" dirty="0" smtClean="0">
                <a:solidFill>
                  <a:schemeClr val="tx1"/>
                </a:solidFill>
              </a:rPr>
              <a:t> в </a:t>
            </a:r>
            <a:r>
              <a:rPr lang="ru-RU" sz="2600" i="1" dirty="0" err="1" smtClean="0">
                <a:solidFill>
                  <a:schemeClr val="tx1"/>
                </a:solidFill>
              </a:rPr>
              <a:t>оморочке</a:t>
            </a:r>
            <a:r>
              <a:rPr lang="ru-RU" sz="2600" i="1" dirty="0" smtClean="0">
                <a:solidFill>
                  <a:schemeClr val="tx1"/>
                </a:solidFill>
              </a:rPr>
              <a:t> весной 1949 года будет его последней дорогой…»</a:t>
            </a:r>
            <a:endParaRPr lang="ru-RU" sz="2600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245718" cy="391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4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Автобиографическая повесть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Там, где бежит </a:t>
            </a:r>
            <a:r>
              <a:rPr lang="ru-RU" sz="3200" b="1" dirty="0" err="1"/>
              <a:t>Сукпай</a:t>
            </a:r>
            <a:r>
              <a:rPr lang="ru-RU" sz="3200" b="1" dirty="0"/>
              <a:t>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700808"/>
            <a:ext cx="4618856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1948-1950 г.- в журнале «Дальний Восток» выходят повести «Зарево над лесами» , «Красное знамя» , которые были объединены в повесть «Там, где бежит </a:t>
            </a:r>
            <a:r>
              <a:rPr lang="ru-RU" sz="2600" dirty="0" err="1"/>
              <a:t>Сукпай</a:t>
            </a:r>
            <a:r>
              <a:rPr lang="ru-RU" sz="2600" dirty="0"/>
              <a:t>». Это- семейная хроника. Через семью героя, мальчика </a:t>
            </a:r>
            <a:r>
              <a:rPr lang="ru-RU" sz="2600" dirty="0" err="1"/>
              <a:t>Джанси</a:t>
            </a:r>
            <a:r>
              <a:rPr lang="ru-RU" sz="2600" dirty="0"/>
              <a:t>, раскрыта судьба всего удэгейского народа.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24601"/>
            <a:ext cx="2376263" cy="375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Выводы: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sz="2600" dirty="0" smtClean="0"/>
              <a:t>Коренными народами, живущими в нашем районе был сделан значительный вклад в развитие экономики и  культурного облика района. Они сохранили свою самобытность и культуру спустя столетия. Об этом может свидетельствовать творчество нашего земляка- </a:t>
            </a:r>
            <a:r>
              <a:rPr lang="ru-RU" sz="2600" dirty="0" err="1" smtClean="0"/>
              <a:t>Джанси</a:t>
            </a:r>
            <a:r>
              <a:rPr lang="ru-RU" sz="2600" dirty="0" smtClean="0"/>
              <a:t> </a:t>
            </a:r>
            <a:r>
              <a:rPr lang="ru-RU" sz="2600" dirty="0" err="1" smtClean="0"/>
              <a:t>Кимонко</a:t>
            </a:r>
            <a:r>
              <a:rPr lang="ru-RU" sz="2600" dirty="0" smtClean="0"/>
              <a:t>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2928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012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12968" cy="144016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Актуальность выбора темы </a:t>
            </a:r>
            <a:br>
              <a:rPr lang="ru-RU" sz="3200" b="1" dirty="0" smtClean="0"/>
            </a:br>
            <a:r>
              <a:rPr lang="ru-RU" sz="3200" b="1" dirty="0" smtClean="0"/>
              <a:t>исследовательской работы: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064896" cy="36004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этом году район им. Лазо празднует свой юбилей. Оглядываясь на этот 80-летний путь, который прошли </a:t>
            </a:r>
            <a:r>
              <a:rPr lang="ru-RU" dirty="0" err="1" smtClean="0">
                <a:solidFill>
                  <a:schemeClr val="tx1"/>
                </a:solidFill>
              </a:rPr>
              <a:t>лазовцы</a:t>
            </a:r>
            <a:r>
              <a:rPr lang="ru-RU" dirty="0" smtClean="0">
                <a:solidFill>
                  <a:schemeClr val="tx1"/>
                </a:solidFill>
              </a:rPr>
              <a:t>, мне хотелось </a:t>
            </a:r>
            <a:r>
              <a:rPr lang="ru-RU" dirty="0">
                <a:solidFill>
                  <a:schemeClr val="tx1"/>
                </a:solidFill>
              </a:rPr>
              <a:t>бы назвать имена тех, кто своим трудом вписал «золотую строку» в летопись нашего района. 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Цель исследовательской работы: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568952" cy="56612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300" dirty="0" smtClean="0">
                <a:solidFill>
                  <a:schemeClr val="tx1"/>
                </a:solidFill>
              </a:rPr>
              <a:t>показать </a:t>
            </a:r>
            <a:r>
              <a:rPr lang="ru-RU" sz="3300" dirty="0">
                <a:solidFill>
                  <a:schemeClr val="tx1"/>
                </a:solidFill>
              </a:rPr>
              <a:t>вклад </a:t>
            </a:r>
            <a:r>
              <a:rPr lang="ru-RU" sz="3300" dirty="0" smtClean="0">
                <a:solidFill>
                  <a:schemeClr val="tx1"/>
                </a:solidFill>
              </a:rPr>
              <a:t>удэгейского </a:t>
            </a:r>
            <a:r>
              <a:rPr lang="ru-RU" sz="3300" dirty="0">
                <a:solidFill>
                  <a:schemeClr val="tx1"/>
                </a:solidFill>
              </a:rPr>
              <a:t>народа в </a:t>
            </a:r>
            <a:r>
              <a:rPr lang="ru-RU" sz="3300" dirty="0" smtClean="0">
                <a:solidFill>
                  <a:schemeClr val="tx1"/>
                </a:solidFill>
              </a:rPr>
              <a:t>развитии </a:t>
            </a:r>
            <a:r>
              <a:rPr lang="ru-RU" sz="3300" dirty="0">
                <a:solidFill>
                  <a:schemeClr val="tx1"/>
                </a:solidFill>
              </a:rPr>
              <a:t>района им. Лазо на примере творчества знаменитого писателя </a:t>
            </a:r>
            <a:r>
              <a:rPr lang="ru-RU" sz="3300" dirty="0" err="1">
                <a:solidFill>
                  <a:schemeClr val="tx1"/>
                </a:solidFill>
              </a:rPr>
              <a:t>Джанси</a:t>
            </a:r>
            <a:r>
              <a:rPr lang="ru-RU" sz="3300" dirty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Кимонко</a:t>
            </a:r>
            <a:r>
              <a:rPr lang="ru-RU" sz="3300" dirty="0">
                <a:solidFill>
                  <a:schemeClr val="tx1"/>
                </a:solidFill>
              </a:rPr>
              <a:t>. </a:t>
            </a:r>
            <a:endParaRPr lang="ru-RU" sz="3300" dirty="0" smtClean="0">
              <a:solidFill>
                <a:schemeClr val="tx1"/>
              </a:solidFill>
            </a:endParaRPr>
          </a:p>
          <a:p>
            <a:pPr algn="just"/>
            <a:r>
              <a:rPr lang="ru-RU" sz="3300" b="1" dirty="0" smtClean="0">
                <a:solidFill>
                  <a:schemeClr val="tx1"/>
                </a:solidFill>
              </a:rPr>
              <a:t>Задачи: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chemeClr val="tx1"/>
                </a:solidFill>
              </a:rPr>
              <a:t>Изучить жизнь, быт и культуру </a:t>
            </a:r>
            <a:r>
              <a:rPr lang="ru-RU" sz="3300" dirty="0" err="1" smtClean="0">
                <a:solidFill>
                  <a:schemeClr val="tx1"/>
                </a:solidFill>
              </a:rPr>
              <a:t>удегейского</a:t>
            </a:r>
            <a:r>
              <a:rPr lang="ru-RU" sz="3300" dirty="0" smtClean="0">
                <a:solidFill>
                  <a:schemeClr val="tx1"/>
                </a:solidFill>
              </a:rPr>
              <a:t> народа.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chemeClr val="tx1"/>
                </a:solidFill>
              </a:rPr>
              <a:t>Проследить жизненный и творческий путь </a:t>
            </a:r>
            <a:r>
              <a:rPr lang="ru-RU" sz="3300" dirty="0" err="1" smtClean="0">
                <a:solidFill>
                  <a:schemeClr val="tx1"/>
                </a:solidFill>
              </a:rPr>
              <a:t>удгэйского</a:t>
            </a:r>
            <a:r>
              <a:rPr lang="ru-RU" sz="3300" dirty="0" smtClean="0">
                <a:solidFill>
                  <a:schemeClr val="tx1"/>
                </a:solidFill>
              </a:rPr>
              <a:t> писателя </a:t>
            </a:r>
            <a:r>
              <a:rPr lang="ru-RU" sz="3300" dirty="0" err="1" smtClean="0">
                <a:solidFill>
                  <a:schemeClr val="tx1"/>
                </a:solidFill>
              </a:rPr>
              <a:t>Джанси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</a:rPr>
              <a:t>Кимонко</a:t>
            </a:r>
            <a:r>
              <a:rPr lang="ru-RU" sz="33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chemeClr val="tx1"/>
                </a:solidFill>
              </a:rPr>
              <a:t>Провести анализ автобиографической повести «Там, где бежит </a:t>
            </a:r>
            <a:r>
              <a:rPr lang="ru-RU" sz="3300" dirty="0" err="1" smtClean="0">
                <a:solidFill>
                  <a:schemeClr val="tx1"/>
                </a:solidFill>
              </a:rPr>
              <a:t>Сукпай</a:t>
            </a:r>
            <a:r>
              <a:rPr lang="ru-RU" sz="3300" dirty="0" smtClean="0">
                <a:solidFill>
                  <a:schemeClr val="tx1"/>
                </a:solidFill>
              </a:rPr>
              <a:t>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300" dirty="0" smtClean="0">
                <a:solidFill>
                  <a:schemeClr val="tx1"/>
                </a:solidFill>
              </a:rPr>
              <a:t>Сделать вывод о вкладе удэгейского народа в развитие культурного облика района Лазо.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7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100811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Жизнь удэгейского народа </a:t>
            </a:r>
            <a:br>
              <a:rPr lang="ru-RU" sz="3200" b="1" dirty="0" smtClean="0"/>
            </a:br>
            <a:r>
              <a:rPr lang="ru-RU" sz="3200" b="1" dirty="0" smtClean="0"/>
              <a:t>на территории района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412776"/>
            <a:ext cx="496855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Исторической родиной район Лазо для удэгейцев не является.</a:t>
            </a:r>
          </a:p>
          <a:p>
            <a:pPr marL="0" indent="0">
              <a:buNone/>
            </a:pPr>
            <a:r>
              <a:rPr lang="ru-RU" sz="2400" dirty="0" smtClean="0"/>
              <a:t>Во второй половине </a:t>
            </a:r>
            <a:r>
              <a:rPr lang="en-US" sz="2400" dirty="0" smtClean="0"/>
              <a:t>XIX</a:t>
            </a:r>
            <a:r>
              <a:rPr lang="ru-RU" sz="2400" dirty="0" smtClean="0"/>
              <a:t> в. удэгейцы расселялись по берегам  рек, впадающих в Японское море, а также занимали территорию бассейнов Бикина, Хора, </a:t>
            </a:r>
            <a:r>
              <a:rPr lang="ru-RU" sz="2400" dirty="0" err="1" smtClean="0"/>
              <a:t>Анюя</a:t>
            </a:r>
            <a:r>
              <a:rPr lang="ru-RU" sz="2400" dirty="0" smtClean="0"/>
              <a:t>, Хунгари, </a:t>
            </a:r>
            <a:r>
              <a:rPr lang="ru-RU" sz="2400" dirty="0" err="1" smtClean="0"/>
              <a:t>Имана</a:t>
            </a:r>
            <a:r>
              <a:rPr lang="ru-RU" sz="2400" dirty="0" smtClean="0"/>
              <a:t>, </a:t>
            </a:r>
            <a:r>
              <a:rPr lang="ru-RU" sz="2400" dirty="0" err="1" smtClean="0"/>
              <a:t>Вака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К началу </a:t>
            </a:r>
            <a:r>
              <a:rPr lang="en-US" sz="2400" dirty="0" smtClean="0"/>
              <a:t>XX</a:t>
            </a:r>
            <a:r>
              <a:rPr lang="ru-RU" sz="2400" dirty="0" smtClean="0"/>
              <a:t> в. удэгейцы сконцентрировались в бассейнах труднодоступных рек </a:t>
            </a:r>
            <a:r>
              <a:rPr lang="ru-RU" sz="2400" dirty="0" err="1" smtClean="0"/>
              <a:t>Самарга</a:t>
            </a:r>
            <a:r>
              <a:rPr lang="ru-RU" sz="2400" dirty="0" smtClean="0"/>
              <a:t> и Бикин, в Приамурье- в верховьях Хора, </a:t>
            </a:r>
            <a:r>
              <a:rPr lang="ru-RU" sz="2400" dirty="0" err="1" smtClean="0"/>
              <a:t>Анюя</a:t>
            </a:r>
            <a:r>
              <a:rPr lang="ru-RU" sz="2400" dirty="0" smtClean="0"/>
              <a:t> и Хунгари.</a:t>
            </a:r>
            <a:endParaRPr lang="ru-RU" sz="2400" dirty="0"/>
          </a:p>
        </p:txBody>
      </p:sp>
      <p:pic>
        <p:nvPicPr>
          <p:cNvPr id="3078" name="Picture 6" descr="C:\Users\1\Pictures\gvasugi-60-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94258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2"/>
            <a:ext cx="9184958" cy="685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224136"/>
          </a:xfrm>
        </p:spPr>
        <p:txBody>
          <a:bodyPr>
            <a:noAutofit/>
          </a:bodyPr>
          <a:lstStyle/>
          <a:p>
            <a:r>
              <a:rPr lang="ru-RU" sz="3200" b="1" dirty="0"/>
              <a:t>Жизнь удэгейского народа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на </a:t>
            </a:r>
            <a:r>
              <a:rPr lang="ru-RU" sz="3200" b="1" dirty="0"/>
              <a:t>территории района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Освоение и заселение района имени Лазо удэгейцами начинается с территории рек Уссури, Хор, Кия, </a:t>
            </a:r>
            <a:r>
              <a:rPr lang="ru-RU" dirty="0" err="1" smtClean="0"/>
              <a:t>Сукпай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1932 г. в месте слияния трех рек- </a:t>
            </a:r>
            <a:r>
              <a:rPr lang="ru-RU" dirty="0" err="1" smtClean="0"/>
              <a:t>Гвасюгинки</a:t>
            </a:r>
            <a:r>
              <a:rPr lang="ru-RU" dirty="0" smtClean="0"/>
              <a:t>, </a:t>
            </a:r>
            <a:r>
              <a:rPr lang="ru-RU" dirty="0" err="1" smtClean="0"/>
              <a:t>Булинки</a:t>
            </a:r>
            <a:r>
              <a:rPr lang="ru-RU" dirty="0" smtClean="0"/>
              <a:t>, Хора,- было основано стойбище </a:t>
            </a:r>
            <a:r>
              <a:rPr lang="ru-RU" dirty="0" err="1" smtClean="0"/>
              <a:t>Гвасюги</a:t>
            </a:r>
            <a:r>
              <a:rPr lang="ru-RU" dirty="0" smtClean="0"/>
              <a:t>, которое основали два кочевых рода удэгейцев- </a:t>
            </a:r>
            <a:r>
              <a:rPr lang="ru-RU" dirty="0" err="1" smtClean="0"/>
              <a:t>Кимонко</a:t>
            </a:r>
            <a:r>
              <a:rPr lang="ru-RU" dirty="0" smtClean="0"/>
              <a:t> и </a:t>
            </a:r>
            <a:r>
              <a:rPr lang="ru-RU" dirty="0" err="1" smtClean="0"/>
              <a:t>Кялундзюга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1\Pictures\0001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72"/>
            <a:ext cx="4038600" cy="2818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58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Жизнь удэгейского народа </a:t>
            </a:r>
            <a:br>
              <a:rPr lang="ru-RU" sz="3200" b="1" dirty="0" smtClean="0"/>
            </a:br>
            <a:r>
              <a:rPr lang="ru-RU" sz="3200" b="1" dirty="0" smtClean="0"/>
              <a:t>на территории района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/>
          </a:bodyPr>
          <a:lstStyle/>
          <a:p>
            <a:r>
              <a:rPr lang="ru-RU" sz="2600" dirty="0" smtClean="0"/>
              <a:t>1932 г.- создание в </a:t>
            </a:r>
            <a:r>
              <a:rPr lang="ru-RU" sz="2600" dirty="0" err="1" smtClean="0"/>
              <a:t>Гвасюгах</a:t>
            </a:r>
            <a:r>
              <a:rPr lang="ru-RU" sz="2600" dirty="0" smtClean="0"/>
              <a:t> колхоза «Ударный охотник».</a:t>
            </a:r>
          </a:p>
          <a:p>
            <a:r>
              <a:rPr lang="ru-RU" sz="2600" dirty="0" smtClean="0"/>
              <a:t>С организацией колхозов изменилась жизнь коренных народов.</a:t>
            </a:r>
            <a:endParaRPr lang="ru-RU" sz="2600" dirty="0"/>
          </a:p>
        </p:txBody>
      </p:sp>
      <p:pic>
        <p:nvPicPr>
          <p:cNvPr id="4098" name="Picture 2" descr="C:\Users\1\Pictures\0b1b0394ac660c659b577dbac859f6e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898776" cy="3164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3" y="0"/>
            <a:ext cx="9195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Хозяйство, культура и быт удэгейцев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268760"/>
            <a:ext cx="3754760" cy="4680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Традиционное хозяйство: охота и рыболовство.</a:t>
            </a:r>
          </a:p>
          <a:p>
            <a:pPr marL="0" indent="0">
              <a:buNone/>
            </a:pPr>
            <a:r>
              <a:rPr lang="ru-RU" sz="2600" dirty="0" smtClean="0"/>
              <a:t>Древний вид промысла- гоньба. В этом случае использовали лук со стрелами или копье.</a:t>
            </a:r>
          </a:p>
          <a:p>
            <a:pPr marL="0" indent="0">
              <a:buNone/>
            </a:pPr>
            <a:r>
              <a:rPr lang="ru-RU" sz="2600" dirty="0" smtClean="0"/>
              <a:t>Орудиями лова служили остроги, крючковые снасти и ловушки</a:t>
            </a:r>
          </a:p>
          <a:p>
            <a:pPr marL="0" indent="0">
              <a:buNone/>
            </a:pPr>
            <a:r>
              <a:rPr lang="ru-RU" sz="2600" dirty="0" smtClean="0"/>
              <a:t>Женщины занимались собирательством.</a:t>
            </a:r>
            <a:endParaRPr lang="ru-RU" sz="2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088232" cy="305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1\Pictures\6681654mq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3456384" cy="23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5" y="0"/>
            <a:ext cx="9195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Хозяйство, культура и быт удэгейцев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Основным материалом для изготовления одежды и обуви у удэгейцев в прошлом служили шкуры животных и рыбья </a:t>
            </a:r>
            <a:r>
              <a:rPr lang="ru-RU" sz="2600" dirty="0" smtClean="0"/>
              <a:t>кожа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ru-RU" sz="2600" dirty="0" smtClean="0"/>
              <a:t>К жилым постройкам удэгейцев относится полуземлянка </a:t>
            </a:r>
            <a:r>
              <a:rPr lang="ru-RU" sz="2600" dirty="0" err="1" smtClean="0"/>
              <a:t>туэдзи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endParaRPr lang="ru-RU" sz="2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566469" cy="263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379738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4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Джанси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Кимонко</a:t>
            </a:r>
            <a:r>
              <a:rPr lang="ru-RU" sz="3200" b="1" dirty="0" smtClean="0"/>
              <a:t>- первый из удэге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5896" y="1916832"/>
            <a:ext cx="532859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i="1" dirty="0" smtClean="0"/>
              <a:t>1905-1949 гг.</a:t>
            </a:r>
          </a:p>
          <a:p>
            <a:pPr marL="0" indent="0">
              <a:buNone/>
            </a:pPr>
            <a:endParaRPr lang="ru-RU" sz="2600" i="1" dirty="0" smtClean="0"/>
          </a:p>
          <a:p>
            <a:pPr marL="0" indent="0" algn="r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 удэгейского народа, </a:t>
            </a:r>
          </a:p>
          <a:p>
            <a:pPr marL="0" indent="0" algn="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счастливый советский парень, </a:t>
            </a:r>
          </a:p>
          <a:p>
            <a:pPr marL="0" indent="0" algn="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родился в тайге, среди сопок и рек </a:t>
            </a:r>
          </a:p>
          <a:p>
            <a:pPr marL="0" indent="0" algn="r"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Удэгейский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человек»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87564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4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220</TotalTime>
  <Words>583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Тема:  Вклад коренных народов Дальнего Востока в развитие района имени Лазо </vt:lpstr>
      <vt:lpstr>Актуальность выбора темы  исследовательской работы:</vt:lpstr>
      <vt:lpstr>Цель исследовательской работы:</vt:lpstr>
      <vt:lpstr>Жизнь удэгейского народа  на территории района </vt:lpstr>
      <vt:lpstr>Жизнь удэгейского народа  на территории района </vt:lpstr>
      <vt:lpstr>Жизнь удэгейского народа  на территории района</vt:lpstr>
      <vt:lpstr>Хозяйство, культура и быт удэгейцев</vt:lpstr>
      <vt:lpstr>Хозяйство, культура и быт удэгейцев</vt:lpstr>
      <vt:lpstr>Джанси Кимонко- первый из удэге</vt:lpstr>
      <vt:lpstr>Джанси Кимонко- первый из удэге</vt:lpstr>
      <vt:lpstr>Джанси Кимонко- первый из удэге</vt:lpstr>
      <vt:lpstr>Автобиографическая повесть  «Там, где бежит Сукпай»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Вклад коренных народов Дальнего Востока в развитие района имени Лазо </dc:title>
  <dc:creator>Виктория Кононова</dc:creator>
  <cp:lastModifiedBy>комрьютер</cp:lastModifiedBy>
  <cp:revision>26</cp:revision>
  <dcterms:created xsi:type="dcterms:W3CDTF">2015-02-16T09:55:06Z</dcterms:created>
  <dcterms:modified xsi:type="dcterms:W3CDTF">2015-02-19T21:46:05Z</dcterms:modified>
</cp:coreProperties>
</file>