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3" r:id="rId6"/>
    <p:sldId id="264" r:id="rId7"/>
    <p:sldId id="261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934CA04-E254-4142-BB09-AC1C1CF5BA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68D4F0B-74DC-4563-8EB1-875BB19EF79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CA04-E254-4142-BB09-AC1C1CF5BA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4F0B-74DC-4563-8EB1-875BB19EF7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CA04-E254-4142-BB09-AC1C1CF5BA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4F0B-74DC-4563-8EB1-875BB19EF79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CA04-E254-4142-BB09-AC1C1CF5BA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4F0B-74DC-4563-8EB1-875BB19EF7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934CA04-E254-4142-BB09-AC1C1CF5BA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68D4F0B-74DC-4563-8EB1-875BB19EF79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CA04-E254-4142-BB09-AC1C1CF5BA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4F0B-74DC-4563-8EB1-875BB19EF7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CA04-E254-4142-BB09-AC1C1CF5BA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4F0B-74DC-4563-8EB1-875BB19EF79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CA04-E254-4142-BB09-AC1C1CF5BA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4F0B-74DC-4563-8EB1-875BB19EF79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CA04-E254-4142-BB09-AC1C1CF5BA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4F0B-74DC-4563-8EB1-875BB19EF79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CA04-E254-4142-BB09-AC1C1CF5BA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4F0B-74DC-4563-8EB1-875BB19EF7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CA04-E254-4142-BB09-AC1C1CF5BA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4F0B-74DC-4563-8EB1-875BB19EF7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34CA04-E254-4142-BB09-AC1C1CF5BA4C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8D4F0B-74DC-4563-8EB1-875BB19EF79E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861048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Открытие школьной декады гуманитарных наук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124450"/>
            <a:ext cx="7200800" cy="5334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Гуманитарные науки правят баллом, чтобы веселей учиться стало!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vestirama.ru/assets/templates/images/photo/21ac2e69150d9f5416b31118f2c362b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3649">
            <a:off x="5861440" y="140512"/>
            <a:ext cx="2978696" cy="29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507" y="49818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ВНИМАНИЕ!!!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506" y="1021406"/>
            <a:ext cx="5122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школе у нас суматоха и шум! </a:t>
            </a:r>
          </a:p>
          <a:p>
            <a:r>
              <a:rPr lang="ru-RU" sz="2400" dirty="0" smtClean="0"/>
              <a:t>Скоро начинается! Где мой костюм?</a:t>
            </a:r>
          </a:p>
          <a:p>
            <a:r>
              <a:rPr lang="ru-RU" sz="2400" dirty="0" smtClean="0"/>
              <a:t>Встречи, сценарии, конкурсов масса! </a:t>
            </a:r>
          </a:p>
          <a:p>
            <a:r>
              <a:rPr lang="ru-RU" sz="2400" dirty="0" smtClean="0"/>
              <a:t>Что за событие? Дайте ответ!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96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103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Декада гуманитарных наук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sevizm.mos.ru/presscenter/%D0%98%D0%BD%D1%81%D1%82%D0%B8%D1%82%D1%83%D1%82%20%D0%9F%D1%83%D1%88%D0%BA%D0%B8%D0%BD%D0%B0%20%D1%81%20%D1%81%D0%B0%D0%B9%D1%82%D0%B0%20rudn.ru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23512">
            <a:off x="207899" y="1276232"/>
            <a:ext cx="2375094" cy="23611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838864">
            <a:off x="514509" y="3431255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Русский язык и литература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148" name="Picture 4" descr="http://ih1.redbubble.net/image.5592578.4699/flat,1000x1000,075,f.u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6225">
            <a:off x="6644574" y="1060221"/>
            <a:ext cx="2195925" cy="303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428670">
            <a:off x="6130698" y="406154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Английский язык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150" name="Picture 6" descr="http://www.bogoslov.ru/data/2011/03/23/1233248891/1Frame_Theology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639" y="1904338"/>
            <a:ext cx="2290805" cy="18579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4.bp.blogspot.com/-DnD4TZw4z7g/VTekIjRK2jI/AAAAAAAAFHk/_XmEWNTJcy0/s1600/1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444" y="4209706"/>
            <a:ext cx="3810000" cy="2538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17559" y="529477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История и обществознание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2432448" cy="738336"/>
          </a:xfrm>
        </p:spPr>
        <p:txBody>
          <a:bodyPr/>
          <a:lstStyle/>
          <a:p>
            <a:r>
              <a:rPr lang="ru-RU" dirty="0" smtClean="0"/>
              <a:t>Клио</a:t>
            </a:r>
            <a:endParaRPr lang="ru-RU" dirty="0"/>
          </a:p>
        </p:txBody>
      </p:sp>
      <p:pic>
        <p:nvPicPr>
          <p:cNvPr id="2050" name="Picture 2" descr="http://img3.proshkolu.ru/content/media/pic/std/1000000/866000/865954-e3540d22a50e191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9368" y="1196752"/>
            <a:ext cx="2520280" cy="54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3347864" y="260648"/>
            <a:ext cx="5112568" cy="1807344"/>
          </a:xfrm>
          <a:prstGeom prst="wedgeEllipseCallout">
            <a:avLst>
              <a:gd name="adj1" fmla="val -55075"/>
              <a:gd name="adj2" fmla="val 657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Вам, пришедшим сюда, к предметной декаде готовым, сроки свои объявляю!</a:t>
            </a:r>
            <a:endParaRPr lang="ru-RU" sz="2400" b="1" dirty="0"/>
          </a:p>
        </p:txBody>
      </p:sp>
      <p:sp>
        <p:nvSpPr>
          <p:cNvPr id="7" name="Вертикальный свиток 6"/>
          <p:cNvSpPr/>
          <p:nvPr/>
        </p:nvSpPr>
        <p:spPr>
          <a:xfrm rot="430092">
            <a:off x="3141019" y="2420887"/>
            <a:ext cx="3312368" cy="3672408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12 – 21 декабря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http://yamskoyepole.ru/upload/resize_cache/iblock/38d/300_0_1/38dc576dc3fb1cd9fe7de55d19c6134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36741">
            <a:off x="6173615" y="3830100"/>
            <a:ext cx="2591242" cy="237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7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84976" cy="990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Открытие декады гуманитарных наук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99992" y="2996952"/>
            <a:ext cx="4186808" cy="34563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Карта нашего путешествия </a:t>
            </a:r>
            <a:r>
              <a:rPr lang="ru-RU" dirty="0" smtClean="0"/>
              <a:t>располагается на 2 этаже </a:t>
            </a:r>
          </a:p>
          <a:p>
            <a:r>
              <a:rPr lang="ru-RU" dirty="0" smtClean="0"/>
              <a:t>(кабинет русского языка и литературы)</a:t>
            </a:r>
            <a:endParaRPr lang="ru-RU" dirty="0"/>
          </a:p>
        </p:txBody>
      </p:sp>
      <p:sp>
        <p:nvSpPr>
          <p:cNvPr id="4" name="Лента лицом вниз 3"/>
          <p:cNvSpPr/>
          <p:nvPr/>
        </p:nvSpPr>
        <p:spPr>
          <a:xfrm rot="211649">
            <a:off x="4378261" y="1335493"/>
            <a:ext cx="4536504" cy="864096"/>
          </a:xfrm>
          <a:prstGeom prst="ribbon">
            <a:avLst>
              <a:gd name="adj1" fmla="val 16667"/>
              <a:gd name="adj2" fmla="val 6763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День 1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1" y="1484784"/>
            <a:ext cx="381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Начало путешествия!</a:t>
            </a:r>
            <a:endParaRPr lang="ru-RU" sz="24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76" name="Picture 4" descr="http://magnolias.m.a.pic.centerblog.net/o/64a39f8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46449"/>
            <a:ext cx="3886480" cy="46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1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1521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Остров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«Великой </a:t>
            </a:r>
            <a:r>
              <a:rPr lang="ru-RU" sz="3600" b="1" dirty="0" err="1" smtClean="0">
                <a:solidFill>
                  <a:srgbClr val="7030A0"/>
                </a:solidFill>
              </a:rPr>
              <a:t>Русляндии</a:t>
            </a:r>
            <a:r>
              <a:rPr lang="ru-RU" sz="3600" b="1" dirty="0" smtClean="0">
                <a:solidFill>
                  <a:srgbClr val="7030A0"/>
                </a:solidFill>
              </a:rPr>
              <a:t> и </a:t>
            </a:r>
            <a:r>
              <a:rPr lang="ru-RU" sz="3600" b="1" dirty="0" err="1" smtClean="0">
                <a:solidFill>
                  <a:srgbClr val="7030A0"/>
                </a:solidFill>
              </a:rPr>
              <a:t>Литературии</a:t>
            </a:r>
            <a:r>
              <a:rPr lang="ru-RU" sz="3600" b="1" dirty="0" smtClean="0">
                <a:solidFill>
                  <a:srgbClr val="7030A0"/>
                </a:solidFill>
              </a:rPr>
              <a:t>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376276" y="1428221"/>
            <a:ext cx="6131024" cy="365169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 «Лучший знаток русского языка и литературы» 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Занимательные пятиминутки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Конкурс чтецов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Игра «В мире фразеологизмов»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«Бой эрудитов»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Игра «Собирал человек слова» </a:t>
            </a:r>
          </a:p>
          <a:p>
            <a:endParaRPr lang="ru-RU" dirty="0" smtClean="0"/>
          </a:p>
        </p:txBody>
      </p:sp>
      <p:pic>
        <p:nvPicPr>
          <p:cNvPr id="8194" name="Picture 2" descr="http://www.school-che.ru/foto/Meropriyatiya/ned_ru_lit/2016_god/image001.g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23027" y="1698104"/>
            <a:ext cx="2399303" cy="339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089541"/>
            <a:ext cx="8136904" cy="120032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путешествии Вас  сопровождают музы: </a:t>
            </a:r>
          </a:p>
          <a:p>
            <a:pPr algn="ctr"/>
            <a:r>
              <a:rPr lang="ru-RU" sz="2400" dirty="0" smtClean="0"/>
              <a:t>Кононова Татьяна Геннадьевна</a:t>
            </a:r>
          </a:p>
          <a:p>
            <a:pPr algn="ctr"/>
            <a:r>
              <a:rPr lang="ru-RU" sz="2400" dirty="0" smtClean="0"/>
              <a:t>Украинец Земфира Махмутовна</a:t>
            </a:r>
            <a:endParaRPr lang="ru-RU" sz="2400" dirty="0"/>
          </a:p>
        </p:txBody>
      </p:sp>
      <p:sp>
        <p:nvSpPr>
          <p:cNvPr id="5" name="Загнутый угол 4"/>
          <p:cNvSpPr/>
          <p:nvPr/>
        </p:nvSpPr>
        <p:spPr>
          <a:xfrm rot="885937">
            <a:off x="7360768" y="3579698"/>
            <a:ext cx="1670105" cy="1632169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13-14 </a:t>
            </a:r>
          </a:p>
          <a:p>
            <a:pPr algn="ctr"/>
            <a:r>
              <a:rPr lang="ru-RU" sz="2000" b="1" dirty="0" smtClean="0"/>
              <a:t>декабря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570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Остров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sz="3600" dirty="0">
                <a:solidFill>
                  <a:srgbClr val="464653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«Загадочной </a:t>
            </a:r>
            <a:r>
              <a:rPr lang="ru-RU" sz="3600" b="1" dirty="0" err="1" smtClean="0">
                <a:solidFill>
                  <a:srgbClr val="7030A0"/>
                </a:solidFill>
              </a:rPr>
              <a:t>Ингляндии</a:t>
            </a:r>
            <a:r>
              <a:rPr lang="ru-RU" sz="3600" b="1" dirty="0" smtClean="0">
                <a:solidFill>
                  <a:srgbClr val="7030A0"/>
                </a:solidFill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99792" y="1628800"/>
            <a:ext cx="6192688" cy="3528392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Рождество в англоязычных странах!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Welcome to London!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Знать английский здорово!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Кто хочет стать миллионером?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КВН «Знаете ли вы Великобританию?»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Конкурс «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 magic trip to English Land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endParaRPr lang="ru-RU" dirty="0" smtClean="0"/>
          </a:p>
        </p:txBody>
      </p:sp>
      <p:pic>
        <p:nvPicPr>
          <p:cNvPr id="9218" name="Picture 2" descr="http://co8tula.ru/upload/iblock/4d9/4d9a1b3a469116d7b2b01704b089e0c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5301208"/>
            <a:ext cx="3420534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fikr.uz/uploads/images/eng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92" y="1628800"/>
            <a:ext cx="25557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5336780"/>
            <a:ext cx="4752528" cy="83099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Вас  сопровождает муза: </a:t>
            </a:r>
          </a:p>
          <a:p>
            <a:pPr algn="ctr"/>
            <a:r>
              <a:rPr lang="ru-RU" sz="2400" dirty="0" err="1" smtClean="0"/>
              <a:t>Панковкая</a:t>
            </a:r>
            <a:r>
              <a:rPr lang="ru-RU" sz="2400" dirty="0" smtClean="0"/>
              <a:t> Ольга Владимировна</a:t>
            </a:r>
            <a:endParaRPr lang="ru-RU" sz="2400" dirty="0"/>
          </a:p>
        </p:txBody>
      </p:sp>
      <p:sp>
        <p:nvSpPr>
          <p:cNvPr id="7" name="Загнутый угол 6"/>
          <p:cNvSpPr/>
          <p:nvPr/>
        </p:nvSpPr>
        <p:spPr>
          <a:xfrm rot="885937">
            <a:off x="322611" y="211442"/>
            <a:ext cx="1670105" cy="1632169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15-16 </a:t>
            </a:r>
          </a:p>
          <a:p>
            <a:pPr algn="ctr"/>
            <a:r>
              <a:rPr lang="ru-RU" sz="2000" b="1" dirty="0" smtClean="0"/>
              <a:t>декабря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983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500" b="1" dirty="0">
                <a:solidFill>
                  <a:srgbClr val="00B050"/>
                </a:solidFill>
              </a:rPr>
              <a:t>Остров</a:t>
            </a:r>
            <a:r>
              <a:rPr lang="ru-RU" sz="2900" b="1" dirty="0">
                <a:solidFill>
                  <a:srgbClr val="00B050"/>
                </a:solidFill>
              </a:rPr>
              <a:t/>
            </a:r>
            <a:br>
              <a:rPr lang="ru-RU" sz="2900" b="1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464653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«Морской сирены </a:t>
            </a:r>
            <a:r>
              <a:rPr lang="ru-RU" b="1" dirty="0" err="1" smtClean="0">
                <a:solidFill>
                  <a:srgbClr val="7030A0"/>
                </a:solidFill>
              </a:rPr>
              <a:t>Историны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15816" y="1571473"/>
            <a:ext cx="6048672" cy="351494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«Исторический марафон»</a:t>
            </a:r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Квест</a:t>
            </a:r>
            <a:r>
              <a:rPr lang="ru-RU" sz="2800" b="1" dirty="0" smtClean="0">
                <a:solidFill>
                  <a:srgbClr val="C00000"/>
                </a:solidFill>
              </a:rPr>
              <a:t> «Загадочная история»</a:t>
            </a:r>
          </a:p>
          <a:p>
            <a:r>
              <a:rPr lang="ru-RU" sz="2800" b="1" dirty="0" smtClean="0">
                <a:solidFill>
                  <a:srgbClr val="FFC000"/>
                </a:solidFill>
              </a:rPr>
              <a:t>Рыцарский турнир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Конкурс «История в рисунках»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Интеллектуальная игра по обществознанию «Звёздный час»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://gym363.spb.ru/wp-content/uploads/2014/10/%D0%B8%D1%81%D1%82%D0%BE%D1%80%D0%B8%D1%8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06653"/>
            <a:ext cx="2957068" cy="269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нутый угол 4"/>
          <p:cNvSpPr/>
          <p:nvPr/>
        </p:nvSpPr>
        <p:spPr>
          <a:xfrm rot="885937">
            <a:off x="629594" y="4207992"/>
            <a:ext cx="1820076" cy="1756855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17-19 </a:t>
            </a:r>
          </a:p>
          <a:p>
            <a:pPr algn="ctr"/>
            <a:r>
              <a:rPr lang="ru-RU" sz="2000" b="1" dirty="0" smtClean="0"/>
              <a:t>декабря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81205" y="5336779"/>
            <a:ext cx="4752528" cy="83099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/>
              <a:t>С вами </a:t>
            </a:r>
            <a:r>
              <a:rPr lang="ru-RU" sz="2400" b="1" dirty="0" smtClean="0"/>
              <a:t>муза истории: </a:t>
            </a:r>
          </a:p>
          <a:p>
            <a:pPr algn="ctr"/>
            <a:r>
              <a:rPr lang="ru-RU" sz="2400" dirty="0" smtClean="0"/>
              <a:t>Черня Ольга Валентиновна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978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21 декабря – подведение итогов!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95936" y="1700808"/>
            <a:ext cx="4690864" cy="158417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Наш фрегат «Мечта» завершает свое путешествие!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155112" y="1199787"/>
            <a:ext cx="3942706" cy="2877285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Награждение победителей, активных участников декады!</a:t>
            </a:r>
            <a:endParaRPr lang="ru-RU" sz="2400" b="1" dirty="0"/>
          </a:p>
        </p:txBody>
      </p:sp>
      <p:pic>
        <p:nvPicPr>
          <p:cNvPr id="10244" name="Picture 4" descr="http://www.spk3.ru/uploads/posts/2016-11/1478051118_kartin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284983"/>
            <a:ext cx="5035151" cy="33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blog.mann-ivanov-ferber.ru/wp-content/uploads/2013/08/Screenshot_11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24058">
            <a:off x="349165" y="3938986"/>
            <a:ext cx="2293778" cy="27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359305"/>
            <a:ext cx="2517775" cy="546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2848579" y="546949"/>
            <a:ext cx="5040560" cy="1519312"/>
          </a:xfrm>
          <a:prstGeom prst="wedgeEllipseCallout">
            <a:avLst>
              <a:gd name="adj1" fmla="val -55075"/>
              <a:gd name="adj2" fmla="val 657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Желаю успехов! </a:t>
            </a:r>
          </a:p>
          <a:p>
            <a:pPr algn="ctr"/>
            <a:r>
              <a:rPr lang="ru-RU" sz="2400" b="1" dirty="0" smtClean="0"/>
              <a:t>Пусть победит сильнейший! </a:t>
            </a:r>
            <a:endParaRPr lang="ru-RU" sz="24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204863"/>
            <a:ext cx="5139680" cy="341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http://gimn.chernyahovsk.ru/upload/main/176/176610c425e530030f561e444a50475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5619031"/>
            <a:ext cx="42862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://www.asienda.ru/data/cache/2016mar/14/19/443833_90227nothumb650.jpg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492" y="101581"/>
            <a:ext cx="2638087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Фанфары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80755" y="56952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6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8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176</TotalTime>
  <Words>253</Words>
  <Application>Microsoft Office PowerPoint</Application>
  <PresentationFormat>Экран (4:3)</PresentationFormat>
  <Paragraphs>57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Начальная</vt:lpstr>
      <vt:lpstr>Открытие школьной декады гуманитарных наук</vt:lpstr>
      <vt:lpstr>Декада гуманитарных наук</vt:lpstr>
      <vt:lpstr>Клио</vt:lpstr>
      <vt:lpstr>Открытие декады гуманитарных наук</vt:lpstr>
      <vt:lpstr>Остров  «Великой Русляндии и Литературии»</vt:lpstr>
      <vt:lpstr>Остров  «Загадочной Ингляндии»</vt:lpstr>
      <vt:lpstr>Остров  «Морской сирены Историны»</vt:lpstr>
      <vt:lpstr>21 декабря – подведение итогов!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Открытие школьной декады гуманитарных наук</dc:title>
  <dc:creator>комрьютер</dc:creator>
  <cp:lastModifiedBy>комрьютер</cp:lastModifiedBy>
  <cp:revision>19</cp:revision>
  <dcterms:created xsi:type="dcterms:W3CDTF">2016-12-11T07:01:44Z</dcterms:created>
  <dcterms:modified xsi:type="dcterms:W3CDTF">2017-02-02T16:03:00Z</dcterms:modified>
</cp:coreProperties>
</file>