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6" r:id="rId9"/>
    <p:sldId id="265" r:id="rId10"/>
    <p:sldId id="267" r:id="rId11"/>
    <p:sldId id="269" r:id="rId12"/>
    <p:sldId id="268" r:id="rId13"/>
    <p:sldId id="263"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6" d="100"/>
          <a:sy n="56" d="100"/>
        </p:scale>
        <p:origin x="-9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E5456EDB-C5E1-41BC-AB50-306D7BC54306}" type="datetimeFigureOut">
              <a:rPr lang="ru-RU" smtClean="0"/>
              <a:t>30.01.2017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C7FF5539-DAFA-4C7C-B392-D04B784B1409}"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456EDB-C5E1-41BC-AB50-306D7BC54306}" type="datetimeFigureOut">
              <a:rPr lang="ru-RU" smtClean="0"/>
              <a:t>30.01.2017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F5539-DAFA-4C7C-B392-D04B784B1409}"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456EDB-C5E1-41BC-AB50-306D7BC54306}" type="datetimeFigureOut">
              <a:rPr lang="ru-RU" smtClean="0"/>
              <a:t>30.01.2017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F5539-DAFA-4C7C-B392-D04B784B1409}"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E5456EDB-C5E1-41BC-AB50-306D7BC54306}" type="datetimeFigureOut">
              <a:rPr lang="ru-RU" smtClean="0"/>
              <a:t>30.01.2017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F5539-DAFA-4C7C-B392-D04B784B1409}"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5456EDB-C5E1-41BC-AB50-306D7BC54306}" type="datetimeFigureOut">
              <a:rPr lang="ru-RU" smtClean="0"/>
              <a:t>30.01.2017</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C7FF5539-DAFA-4C7C-B392-D04B784B1409}"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5456EDB-C5E1-41BC-AB50-306D7BC54306}" type="datetimeFigureOut">
              <a:rPr lang="ru-RU" smtClean="0"/>
              <a:t>30.01.2017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F5539-DAFA-4C7C-B392-D04B784B1409}"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E5456EDB-C5E1-41BC-AB50-306D7BC54306}" type="datetimeFigureOut">
              <a:rPr lang="ru-RU" smtClean="0"/>
              <a:t>30.01.2017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FF5539-DAFA-4C7C-B392-D04B784B1409}"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5456EDB-C5E1-41BC-AB50-306D7BC54306}" type="datetimeFigureOut">
              <a:rPr lang="ru-RU" smtClean="0"/>
              <a:t>30.01.2017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FF5539-DAFA-4C7C-B392-D04B784B1409}"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456EDB-C5E1-41BC-AB50-306D7BC54306}" type="datetimeFigureOut">
              <a:rPr lang="ru-RU" smtClean="0"/>
              <a:t>30.01.2017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FF5539-DAFA-4C7C-B392-D04B784B1409}"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5456EDB-C5E1-41BC-AB50-306D7BC54306}" type="datetimeFigureOut">
              <a:rPr lang="ru-RU" smtClean="0"/>
              <a:t>30.01.2017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F5539-DAFA-4C7C-B392-D04B784B1409}"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5456EDB-C5E1-41BC-AB50-306D7BC54306}" type="datetimeFigureOut">
              <a:rPr lang="ru-RU" smtClean="0"/>
              <a:t>30.01.2017</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C7FF5539-DAFA-4C7C-B392-D04B784B1409}"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5456EDB-C5E1-41BC-AB50-306D7BC54306}" type="datetimeFigureOut">
              <a:rPr lang="ru-RU" smtClean="0"/>
              <a:t>30.01.2017</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7FF5539-DAFA-4C7C-B392-D04B784B140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0" y="3717032"/>
            <a:ext cx="4248472" cy="2664296"/>
          </a:xfrm>
        </p:spPr>
        <p:txBody>
          <a:bodyPr>
            <a:noAutofit/>
          </a:bodyPr>
          <a:lstStyle/>
          <a:p>
            <a:pPr algn="r"/>
            <a:r>
              <a:rPr lang="ru-RU" sz="2800" dirty="0" smtClean="0">
                <a:solidFill>
                  <a:schemeClr val="tx1"/>
                </a:solidFill>
              </a:rPr>
              <a:t>Лопатина В.Н.</a:t>
            </a:r>
          </a:p>
          <a:p>
            <a:pPr algn="r"/>
            <a:r>
              <a:rPr lang="ru-RU" sz="2400" dirty="0" smtClean="0">
                <a:solidFill>
                  <a:schemeClr val="tx1"/>
                </a:solidFill>
              </a:rPr>
              <a:t>учащаяся 8 класса МБОУ СОШ с. Соколовка</a:t>
            </a:r>
          </a:p>
          <a:p>
            <a:pPr algn="r"/>
            <a:r>
              <a:rPr lang="ru-RU" sz="2400" dirty="0" smtClean="0">
                <a:solidFill>
                  <a:schemeClr val="tx1"/>
                </a:solidFill>
              </a:rPr>
              <a:t>Руководитель работы: </a:t>
            </a:r>
          </a:p>
          <a:p>
            <a:pPr algn="r"/>
            <a:r>
              <a:rPr lang="ru-RU" sz="2400" dirty="0" smtClean="0">
                <a:solidFill>
                  <a:schemeClr val="tx1"/>
                </a:solidFill>
              </a:rPr>
              <a:t>Черняк О.В., учитель истории</a:t>
            </a:r>
            <a:endParaRPr lang="ru-RU" sz="2400" dirty="0">
              <a:solidFill>
                <a:schemeClr val="tx1"/>
              </a:solidFill>
            </a:endParaRPr>
          </a:p>
        </p:txBody>
      </p:sp>
      <p:sp>
        <p:nvSpPr>
          <p:cNvPr id="2" name="Заголовок 1"/>
          <p:cNvSpPr>
            <a:spLocks noGrp="1"/>
          </p:cNvSpPr>
          <p:nvPr>
            <p:ph type="ctrTitle"/>
          </p:nvPr>
        </p:nvSpPr>
        <p:spPr>
          <a:xfrm>
            <a:off x="900708" y="1484784"/>
            <a:ext cx="7990656" cy="1614041"/>
          </a:xfrm>
        </p:spPr>
        <p:txBody>
          <a:bodyPr>
            <a:normAutofit fontScale="90000"/>
          </a:bodyPr>
          <a:lstStyle/>
          <a:p>
            <a:r>
              <a:rPr lang="ru-RU" sz="4000" b="1" dirty="0" smtClean="0"/>
              <a:t>«История моего села, </a:t>
            </a:r>
            <a:br>
              <a:rPr lang="ru-RU" sz="4000" b="1" dirty="0" smtClean="0"/>
            </a:br>
            <a:r>
              <a:rPr lang="ru-RU" sz="4000" b="1" dirty="0" smtClean="0"/>
              <a:t>как история района» </a:t>
            </a:r>
            <a:r>
              <a:rPr lang="ru-RU" dirty="0" smtClean="0"/>
              <a:t/>
            </a:r>
            <a:br>
              <a:rPr lang="ru-RU" dirty="0" smtClean="0"/>
            </a:br>
            <a:r>
              <a:rPr lang="ru-RU" sz="3600" dirty="0" smtClean="0"/>
              <a:t>(село Соколовка )</a:t>
            </a:r>
            <a:endParaRPr lang="ru-RU" sz="3600" dirty="0"/>
          </a:p>
        </p:txBody>
      </p:sp>
      <p:sp>
        <p:nvSpPr>
          <p:cNvPr id="4" name="TextBox 3"/>
          <p:cNvSpPr txBox="1"/>
          <p:nvPr/>
        </p:nvSpPr>
        <p:spPr>
          <a:xfrm>
            <a:off x="971600" y="476672"/>
            <a:ext cx="7848872" cy="369332"/>
          </a:xfrm>
          <a:prstGeom prst="rect">
            <a:avLst/>
          </a:prstGeom>
          <a:noFill/>
        </p:spPr>
        <p:txBody>
          <a:bodyPr wrap="square" rtlCol="0">
            <a:spAutoFit/>
          </a:bodyPr>
          <a:lstStyle/>
          <a:p>
            <a:pPr algn="ctr"/>
            <a:r>
              <a:rPr lang="ru-RU" b="1" dirty="0" smtClean="0"/>
              <a:t>Районная краеведческая конференция «Мое  Отечество»</a:t>
            </a:r>
            <a:endParaRPr lang="ru-R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24" y="332656"/>
            <a:ext cx="1279152" cy="158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F:\Новая папка\Следопуты\Фотоэкскурсия по селу ул. Зеленая\DSCF366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1560" y="3284984"/>
            <a:ext cx="3506596" cy="27346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916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772400" cy="652934"/>
          </a:xfrm>
        </p:spPr>
        <p:txBody>
          <a:bodyPr>
            <a:normAutofit fontScale="90000"/>
          </a:bodyPr>
          <a:lstStyle/>
          <a:p>
            <a:r>
              <a:rPr lang="ru-RU" b="1" dirty="0" err="1">
                <a:solidFill>
                  <a:srgbClr val="00B050"/>
                </a:solidFill>
                <a:latin typeface="Times New Roman"/>
                <a:ea typeface="Calibri"/>
              </a:rPr>
              <a:t>Бурдакова</a:t>
            </a:r>
            <a:r>
              <a:rPr lang="ru-RU" b="1" dirty="0">
                <a:solidFill>
                  <a:srgbClr val="00B050"/>
                </a:solidFill>
                <a:latin typeface="Times New Roman"/>
                <a:ea typeface="Calibri"/>
              </a:rPr>
              <a:t> Мария Владимировна</a:t>
            </a:r>
            <a:endParaRPr lang="ru-RU" dirty="0">
              <a:solidFill>
                <a:srgbClr val="00B050"/>
              </a:solidFill>
            </a:endParaRPr>
          </a:p>
        </p:txBody>
      </p:sp>
      <p:sp>
        <p:nvSpPr>
          <p:cNvPr id="3" name="Объект 2"/>
          <p:cNvSpPr>
            <a:spLocks noGrp="1"/>
          </p:cNvSpPr>
          <p:nvPr>
            <p:ph sz="quarter" idx="1"/>
          </p:nvPr>
        </p:nvSpPr>
        <p:spPr>
          <a:xfrm>
            <a:off x="2411760" y="1447800"/>
            <a:ext cx="6275040" cy="4572000"/>
          </a:xfrm>
        </p:spPr>
        <p:txBody>
          <a:bodyPr>
            <a:normAutofit fontScale="85000" lnSpcReduction="20000"/>
          </a:bodyPr>
          <a:lstStyle/>
          <a:p>
            <a:pPr algn="just"/>
            <a:r>
              <a:rPr lang="ru-RU" dirty="0"/>
              <a:t>В Соколовку приехала вместе  с родителями из Воронежской области. Здесь вышла замуж за </a:t>
            </a:r>
            <a:r>
              <a:rPr lang="ru-RU" dirty="0" err="1"/>
              <a:t>Бурдакова</a:t>
            </a:r>
            <a:r>
              <a:rPr lang="ru-RU" dirty="0"/>
              <a:t> Василия Матвеевича. Трое сыновей живут и трудятся в Соколовке. А корни родословной Марии Владимировны уходят далеко на Дон. Её дед и прадед- выходцы из донских казаков.</a:t>
            </a:r>
          </a:p>
          <a:p>
            <a:pPr algn="just"/>
            <a:r>
              <a:rPr lang="ru-RU" dirty="0"/>
              <a:t> В 1957 году трагически погиб её муж, который работал трактористом в Соколовском  совхозе. И пришлось Марии Владимировне одной растить, поднимать на ноги детей. Тяжело приходилось, но     она выстояла. Работала на ферме, держала дома хозяйство, косила сено, заготавливала дрова для дома. За труд присвоено звание «Ударник коммунистического труда». </a:t>
            </a:r>
          </a:p>
          <a:p>
            <a:endParaRPr lang="ru-RU" dirty="0"/>
          </a:p>
        </p:txBody>
      </p:sp>
      <p:pic>
        <p:nvPicPr>
          <p:cNvPr id="8194" name="Picture 2" descr="\\Сервер-пк\d\Черняк О.В\001 (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47569" y="1829364"/>
            <a:ext cx="3314365" cy="220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97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00B050"/>
                </a:solidFill>
              </a:rPr>
              <a:t>Германов Петр Сидорович</a:t>
            </a:r>
          </a:p>
        </p:txBody>
      </p:sp>
      <p:sp>
        <p:nvSpPr>
          <p:cNvPr id="3" name="Объект 2"/>
          <p:cNvSpPr>
            <a:spLocks noGrp="1"/>
          </p:cNvSpPr>
          <p:nvPr>
            <p:ph sz="quarter" idx="1"/>
          </p:nvPr>
        </p:nvSpPr>
        <p:spPr>
          <a:xfrm>
            <a:off x="2771800" y="1447800"/>
            <a:ext cx="5915000" cy="4572000"/>
          </a:xfrm>
        </p:spPr>
        <p:txBody>
          <a:bodyPr>
            <a:normAutofit fontScale="70000" lnSpcReduction="20000"/>
          </a:bodyPr>
          <a:lstStyle/>
          <a:p>
            <a:r>
              <a:rPr lang="ru-RU" dirty="0"/>
              <a:t>Родился в 1927 году в Соколовке. Родители переселились в село из Гомельской области. Трудно им приходилось: жили первое время в палатках, сами корчевали землю, строили жилье.</a:t>
            </a:r>
          </a:p>
          <a:p>
            <a:r>
              <a:rPr lang="ru-RU" dirty="0"/>
              <a:t>   После окончания школы Петр Сидорович учился на тракториста в селе Георгиевке. Сначала работал на ХТЗ, а потом доверили универсал. В 1944 году призвали в армию, но в военкомате дали брань, так как трудился отлично. После войны брали только на переподготовку. Петр Сидорович 11 лет проработал бригадиром, 11 лет управляющим.</a:t>
            </a:r>
          </a:p>
          <a:p>
            <a:r>
              <a:rPr lang="ru-RU" dirty="0"/>
              <a:t>  За доблестный труд Петр Сидорович Указом Президиума Верховного Совета СССР от 15. 12.1972 года был награжден орденом Трудового Красного знамени. А в 1969 году был награжден путевкой в ВДНХ в Москву</a:t>
            </a:r>
          </a:p>
          <a:p>
            <a:endParaRPr lang="ru-RU" dirty="0"/>
          </a:p>
        </p:txBody>
      </p:sp>
      <p:pic>
        <p:nvPicPr>
          <p:cNvPr id="10242" name="Picture 2" descr="\\Сервер-пк\d\Черняк О.В\001 (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4926" y="1773384"/>
            <a:ext cx="2794716" cy="207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31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19256" cy="652934"/>
          </a:xfrm>
        </p:spPr>
        <p:txBody>
          <a:bodyPr>
            <a:normAutofit fontScale="90000"/>
          </a:bodyPr>
          <a:lstStyle/>
          <a:p>
            <a:pPr algn="ctr"/>
            <a:r>
              <a:rPr lang="ru-RU" sz="3600" b="1" dirty="0">
                <a:solidFill>
                  <a:srgbClr val="00B050"/>
                </a:solidFill>
                <a:latin typeface="Times New Roman"/>
                <a:ea typeface="Calibri"/>
              </a:rPr>
              <a:t>Енохов Сергей Федорович</a:t>
            </a:r>
            <a:endParaRPr lang="ru-RU" sz="3600" dirty="0">
              <a:solidFill>
                <a:srgbClr val="00B050"/>
              </a:solidFill>
            </a:endParaRPr>
          </a:p>
        </p:txBody>
      </p:sp>
      <p:sp>
        <p:nvSpPr>
          <p:cNvPr id="3" name="Объект 2"/>
          <p:cNvSpPr>
            <a:spLocks noGrp="1"/>
          </p:cNvSpPr>
          <p:nvPr>
            <p:ph sz="quarter" idx="1"/>
          </p:nvPr>
        </p:nvSpPr>
        <p:spPr>
          <a:xfrm>
            <a:off x="2627784" y="1268760"/>
            <a:ext cx="6059016" cy="5184576"/>
          </a:xfrm>
        </p:spPr>
        <p:txBody>
          <a:bodyPr>
            <a:normAutofit fontScale="85000" lnSpcReduction="20000"/>
          </a:bodyPr>
          <a:lstStyle/>
          <a:p>
            <a:r>
              <a:rPr lang="ru-RU" dirty="0"/>
              <a:t>Родился в 1923 году в селе Соколовка. Семья состояла из 6 человек. Он был первым сыном в семье. Родители приехали из Белоруссии. С 18 лет попал на войну. Воевал под Курском, получил ранение и был отправлен домой.</a:t>
            </a:r>
          </a:p>
          <a:p>
            <a:r>
              <a:rPr lang="ru-RU" dirty="0"/>
              <a:t>   В Соколовке работал  в магазине, в колхозе пчеловодом, сторожем на овощехранилище, в Соколовке женился. Из семерых детей только один сын живёт в Соколовке, а остальные трудятся в Хабаровске.</a:t>
            </a:r>
          </a:p>
          <a:p>
            <a:r>
              <a:rPr lang="ru-RU" dirty="0"/>
              <a:t>   За добросовестный труд Сергей Фёдорович имеет медали, грамоты. А как участник ВОВ имеет орден Красной звезды, орден Великой Отечественной войны. Умер Сергей Фёдорович 30 декабря 1992 года</a:t>
            </a:r>
          </a:p>
          <a:p>
            <a:endParaRPr lang="ru-RU" dirty="0"/>
          </a:p>
        </p:txBody>
      </p:sp>
      <p:pic>
        <p:nvPicPr>
          <p:cNvPr id="9218" name="Picture 2" descr="\\Сервер-пк\d\Черняк О.В\001 (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56193" y="1977263"/>
            <a:ext cx="337566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38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asyen.ru/_ld/181/16641348.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
          </p:nvPr>
        </p:nvSpPr>
        <p:spPr>
          <a:xfrm>
            <a:off x="914400" y="1447800"/>
            <a:ext cx="5673824" cy="4572000"/>
          </a:xfrm>
        </p:spPr>
        <p:txBody>
          <a:bodyPr>
            <a:normAutofit fontScale="92500"/>
          </a:bodyPr>
          <a:lstStyle/>
          <a:p>
            <a:r>
              <a:rPr lang="ru-RU" dirty="0"/>
              <a:t>История моего села, как и история района, складывается из трудового подвига почетных людей нашего села. К таким людям относятся: Русский Игнат Васильевич, Русская Анастасия Ивановна, </a:t>
            </a:r>
            <a:r>
              <a:rPr lang="ru-RU" dirty="0" err="1"/>
              <a:t>Бурдакова</a:t>
            </a:r>
            <a:r>
              <a:rPr lang="ru-RU" dirty="0"/>
              <a:t> Мария Владимировна, Германов Петр Сидорович, Чирков Петр </a:t>
            </a:r>
            <a:r>
              <a:rPr lang="ru-RU" dirty="0" err="1"/>
              <a:t>Арсентьевич</a:t>
            </a:r>
            <a:r>
              <a:rPr lang="ru-RU" dirty="0"/>
              <a:t>, Черняк Григорий Захарович, </a:t>
            </a:r>
            <a:r>
              <a:rPr lang="ru-RU" dirty="0" err="1"/>
              <a:t>Гнетнева</a:t>
            </a:r>
            <a:r>
              <a:rPr lang="ru-RU" dirty="0"/>
              <a:t> Матрена Никитична, Енохов Сергей Федорович.</a:t>
            </a:r>
          </a:p>
        </p:txBody>
      </p:sp>
    </p:spTree>
    <p:extLst>
      <p:ext uri="{BB962C8B-B14F-4D97-AF65-F5344CB8AC3E}">
        <p14:creationId xmlns:p14="http://schemas.microsoft.com/office/powerpoint/2010/main" val="1420469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2289175"/>
            <a:ext cx="7772400" cy="1143000"/>
          </a:xfrm>
        </p:spPr>
        <p:txBody>
          <a:bodyPr/>
          <a:lstStyle/>
          <a:p>
            <a:pPr algn="ctr"/>
            <a:r>
              <a:rPr lang="ru-RU" b="1" dirty="0" smtClean="0">
                <a:solidFill>
                  <a:srgbClr val="00B050"/>
                </a:solidFill>
              </a:rPr>
              <a:t>Спасибо за внимание!</a:t>
            </a:r>
            <a:endParaRPr lang="ru-RU" b="1" dirty="0">
              <a:solidFill>
                <a:srgbClr val="00B050"/>
              </a:solidFill>
            </a:endParaRPr>
          </a:p>
        </p:txBody>
      </p:sp>
    </p:spTree>
    <p:extLst>
      <p:ext uri="{BB962C8B-B14F-4D97-AF65-F5344CB8AC3E}">
        <p14:creationId xmlns:p14="http://schemas.microsoft.com/office/powerpoint/2010/main" val="1815389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136904" cy="1066130"/>
          </a:xfrm>
        </p:spPr>
        <p:txBody>
          <a:bodyPr>
            <a:normAutofit/>
          </a:bodyPr>
          <a:lstStyle/>
          <a:p>
            <a:pPr algn="ctr"/>
            <a:r>
              <a:rPr lang="ru-RU" sz="2800" b="1" dirty="0">
                <a:solidFill>
                  <a:srgbClr val="00B050"/>
                </a:solidFill>
              </a:rPr>
              <a:t>«История моего села, </a:t>
            </a:r>
            <a:r>
              <a:rPr lang="ru-RU" sz="2800" b="1" dirty="0" smtClean="0">
                <a:solidFill>
                  <a:srgbClr val="00B050"/>
                </a:solidFill>
              </a:rPr>
              <a:t>как </a:t>
            </a:r>
            <a:r>
              <a:rPr lang="ru-RU" sz="2800" b="1" dirty="0">
                <a:solidFill>
                  <a:srgbClr val="00B050"/>
                </a:solidFill>
              </a:rPr>
              <a:t>история района» </a:t>
            </a:r>
            <a:r>
              <a:rPr lang="ru-RU" sz="2800" b="1" dirty="0" smtClean="0">
                <a:solidFill>
                  <a:srgbClr val="00B050"/>
                </a:solidFill>
              </a:rPr>
              <a:t/>
            </a:r>
            <a:br>
              <a:rPr lang="ru-RU" sz="2800" b="1" dirty="0" smtClean="0">
                <a:solidFill>
                  <a:srgbClr val="00B050"/>
                </a:solidFill>
              </a:rPr>
            </a:br>
            <a:r>
              <a:rPr lang="ru-RU" sz="2800" b="1" dirty="0" smtClean="0">
                <a:solidFill>
                  <a:srgbClr val="00B050"/>
                </a:solidFill>
              </a:rPr>
              <a:t>(</a:t>
            </a:r>
            <a:r>
              <a:rPr lang="ru-RU" sz="2800" b="1" dirty="0">
                <a:solidFill>
                  <a:srgbClr val="00B050"/>
                </a:solidFill>
              </a:rPr>
              <a:t>село Соколовка )</a:t>
            </a:r>
          </a:p>
        </p:txBody>
      </p:sp>
      <p:sp>
        <p:nvSpPr>
          <p:cNvPr id="3" name="Объект 2"/>
          <p:cNvSpPr>
            <a:spLocks noGrp="1"/>
          </p:cNvSpPr>
          <p:nvPr>
            <p:ph sz="quarter" idx="1"/>
          </p:nvPr>
        </p:nvSpPr>
        <p:spPr>
          <a:xfrm>
            <a:off x="611560" y="1700808"/>
            <a:ext cx="8075240" cy="4464496"/>
          </a:xfrm>
        </p:spPr>
        <p:txBody>
          <a:bodyPr/>
          <a:lstStyle/>
          <a:p>
            <a:pPr marL="0" indent="0">
              <a:buNone/>
            </a:pPr>
            <a:r>
              <a:rPr lang="ru-RU" b="1" dirty="0"/>
              <a:t>Цель исследовательской работы</a:t>
            </a:r>
            <a:r>
              <a:rPr lang="ru-RU" dirty="0"/>
              <a:t>: изучить историю своего села с момента заселения местности, трудовой подвиг первых жителей села</a:t>
            </a:r>
            <a:r>
              <a:rPr lang="ru-RU" dirty="0" smtClean="0"/>
              <a:t>.</a:t>
            </a:r>
          </a:p>
          <a:p>
            <a:pPr marL="0" indent="0">
              <a:buNone/>
            </a:pPr>
            <a:endParaRPr lang="ru-RU" dirty="0"/>
          </a:p>
          <a:p>
            <a:pPr marL="0" indent="0">
              <a:buNone/>
            </a:pPr>
            <a:r>
              <a:rPr lang="ru-RU" dirty="0"/>
              <a:t>Исходя из обозначенной цели, мною были поставлены следующие </a:t>
            </a:r>
            <a:r>
              <a:rPr lang="ru-RU" b="1" dirty="0"/>
              <a:t>задачи</a:t>
            </a:r>
            <a:r>
              <a:rPr lang="ru-RU" dirty="0"/>
              <a:t>:</a:t>
            </a:r>
          </a:p>
          <a:p>
            <a:r>
              <a:rPr lang="ru-RU" dirty="0"/>
              <a:t>1. Изучить историю основания села Соколовка.</a:t>
            </a:r>
          </a:p>
          <a:p>
            <a:r>
              <a:rPr lang="ru-RU" dirty="0"/>
              <a:t>2. Изучить историю совхоза «Соколовский»</a:t>
            </a:r>
          </a:p>
          <a:p>
            <a:r>
              <a:rPr lang="ru-RU" dirty="0"/>
              <a:t>3. Рассмотреть жизненный путь первых жителей нашего села.</a:t>
            </a:r>
          </a:p>
          <a:p>
            <a:endParaRPr lang="ru-RU" dirty="0"/>
          </a:p>
        </p:txBody>
      </p:sp>
    </p:spTree>
    <p:extLst>
      <p:ext uri="{BB962C8B-B14F-4D97-AF65-F5344CB8AC3E}">
        <p14:creationId xmlns:p14="http://schemas.microsoft.com/office/powerpoint/2010/main" val="4267928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352928" cy="778098"/>
          </a:xfrm>
        </p:spPr>
        <p:txBody>
          <a:bodyPr/>
          <a:lstStyle/>
          <a:p>
            <a:r>
              <a:rPr lang="ru-RU" sz="2800" b="1" dirty="0" smtClean="0">
                <a:solidFill>
                  <a:srgbClr val="00B050"/>
                </a:solidFill>
              </a:rPr>
              <a:t>История основания и заселения села Соколовка </a:t>
            </a:r>
            <a:endParaRPr lang="ru-RU" dirty="0"/>
          </a:p>
        </p:txBody>
      </p:sp>
      <p:sp>
        <p:nvSpPr>
          <p:cNvPr id="3" name="Объект 2"/>
          <p:cNvSpPr>
            <a:spLocks noGrp="1"/>
          </p:cNvSpPr>
          <p:nvPr>
            <p:ph sz="quarter" idx="1"/>
          </p:nvPr>
        </p:nvSpPr>
        <p:spPr>
          <a:xfrm>
            <a:off x="395536" y="1447800"/>
            <a:ext cx="4464496" cy="4572000"/>
          </a:xfrm>
        </p:spPr>
        <p:txBody>
          <a:bodyPr/>
          <a:lstStyle/>
          <a:p>
            <a:r>
              <a:rPr lang="ru-RU" dirty="0" smtClean="0"/>
              <a:t>Основано в 1907 году переселенцами.</a:t>
            </a:r>
          </a:p>
          <a:p>
            <a:r>
              <a:rPr lang="ru-RU" dirty="0"/>
              <a:t>Землеустроитель Соколов нарезал участки. </a:t>
            </a:r>
            <a:endParaRPr lang="ru-RU" dirty="0" smtClean="0"/>
          </a:p>
          <a:p>
            <a:r>
              <a:rPr lang="ru-RU" dirty="0" err="1" smtClean="0"/>
              <a:t>Соколовцы</a:t>
            </a:r>
            <a:r>
              <a:rPr lang="ru-RU" dirty="0" smtClean="0"/>
              <a:t> </a:t>
            </a:r>
            <a:r>
              <a:rPr lang="ru-RU" dirty="0"/>
              <a:t>рубили лес, а на этом месте строили усадьбы, сеяли рожь, пшеницу, </a:t>
            </a:r>
            <a:r>
              <a:rPr lang="ru-RU" dirty="0" smtClean="0"/>
              <a:t>овощи.</a:t>
            </a:r>
            <a:endParaRPr lang="ru-RU" dirty="0"/>
          </a:p>
        </p:txBody>
      </p:sp>
      <p:pic>
        <p:nvPicPr>
          <p:cNvPr id="4" name="Picture 16" descr="Бригада овощеводов"/>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46205" y="1844824"/>
            <a:ext cx="3953814" cy="2891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16759" y="4900518"/>
            <a:ext cx="3384376" cy="1754326"/>
          </a:xfrm>
          <a:prstGeom prst="rect">
            <a:avLst/>
          </a:prstGeom>
          <a:noFill/>
        </p:spPr>
        <p:txBody>
          <a:bodyPr wrap="square" rtlCol="0">
            <a:spAutoFit/>
          </a:bodyPr>
          <a:lstStyle/>
          <a:p>
            <a:pPr algn="ctr"/>
            <a:r>
              <a:rPr lang="ru-RU" b="1" dirty="0" smtClean="0"/>
              <a:t>Бригада овощеводов:</a:t>
            </a:r>
          </a:p>
          <a:p>
            <a:pPr algn="just"/>
            <a:r>
              <a:rPr lang="ru-RU" dirty="0" err="1" smtClean="0"/>
              <a:t>Баркутина</a:t>
            </a:r>
            <a:r>
              <a:rPr lang="ru-RU" dirty="0" smtClean="0"/>
              <a:t> Н.Я, Германов П.С., </a:t>
            </a:r>
            <a:r>
              <a:rPr lang="ru-RU" dirty="0" err="1" smtClean="0"/>
              <a:t>Бурдакова</a:t>
            </a:r>
            <a:r>
              <a:rPr lang="ru-RU" dirty="0" smtClean="0"/>
              <a:t> В.И., </a:t>
            </a:r>
            <a:r>
              <a:rPr lang="ru-RU" dirty="0" err="1" smtClean="0"/>
              <a:t>Возжик</a:t>
            </a:r>
            <a:r>
              <a:rPr lang="ru-RU" dirty="0" smtClean="0"/>
              <a:t> В.И., Чирков П.А., </a:t>
            </a:r>
            <a:r>
              <a:rPr lang="ru-RU" dirty="0" err="1" smtClean="0"/>
              <a:t>Дюндина</a:t>
            </a:r>
            <a:r>
              <a:rPr lang="ru-RU" dirty="0" smtClean="0"/>
              <a:t> Л.Н., Гордиенко В.С., Задорожная Н., </a:t>
            </a:r>
            <a:r>
              <a:rPr lang="ru-RU" dirty="0" err="1" smtClean="0"/>
              <a:t>Бурдакова</a:t>
            </a:r>
            <a:r>
              <a:rPr lang="ru-RU" dirty="0" smtClean="0"/>
              <a:t> М.В., Черняк Л.Н. </a:t>
            </a:r>
            <a:endParaRPr lang="ru-RU" dirty="0"/>
          </a:p>
        </p:txBody>
      </p:sp>
    </p:spTree>
    <p:extLst>
      <p:ext uri="{BB962C8B-B14F-4D97-AF65-F5344CB8AC3E}">
        <p14:creationId xmlns:p14="http://schemas.microsoft.com/office/powerpoint/2010/main" val="527426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772400" cy="724942"/>
          </a:xfrm>
        </p:spPr>
        <p:txBody>
          <a:bodyPr/>
          <a:lstStyle/>
          <a:p>
            <a:r>
              <a:rPr lang="ru-RU" sz="2800" b="1" dirty="0">
                <a:solidFill>
                  <a:srgbClr val="00B050"/>
                </a:solidFill>
              </a:rPr>
              <a:t>История основания и заселения села Соколовка </a:t>
            </a:r>
            <a:endParaRPr lang="ru-RU" dirty="0"/>
          </a:p>
        </p:txBody>
      </p:sp>
      <p:sp>
        <p:nvSpPr>
          <p:cNvPr id="3" name="Объект 2"/>
          <p:cNvSpPr>
            <a:spLocks noGrp="1"/>
          </p:cNvSpPr>
          <p:nvPr>
            <p:ph sz="quarter" idx="1"/>
          </p:nvPr>
        </p:nvSpPr>
        <p:spPr>
          <a:xfrm>
            <a:off x="914400" y="1447800"/>
            <a:ext cx="3873624" cy="4572000"/>
          </a:xfrm>
        </p:spPr>
        <p:txBody>
          <a:bodyPr>
            <a:normAutofit/>
          </a:bodyPr>
          <a:lstStyle/>
          <a:p>
            <a:r>
              <a:rPr lang="ru-RU" dirty="0"/>
              <a:t>В 1962 г. организовался совхоз «Соколовский». Директором был </a:t>
            </a:r>
            <a:r>
              <a:rPr lang="ru-RU" dirty="0" err="1"/>
              <a:t>Липеев</a:t>
            </a:r>
            <a:r>
              <a:rPr lang="ru-RU" dirty="0"/>
              <a:t> Ф.В. </a:t>
            </a:r>
            <a:endParaRPr lang="ru-RU" dirty="0" smtClean="0"/>
          </a:p>
          <a:p>
            <a:r>
              <a:rPr lang="ru-RU" dirty="0" smtClean="0"/>
              <a:t>Совхоз </a:t>
            </a:r>
            <a:r>
              <a:rPr lang="ru-RU" dirty="0"/>
              <a:t>был лучшим в районе. </a:t>
            </a:r>
            <a:r>
              <a:rPr lang="ru-RU" dirty="0" err="1"/>
              <a:t>Соколовцы</a:t>
            </a:r>
            <a:r>
              <a:rPr lang="ru-RU" dirty="0"/>
              <a:t> достойно трудились на полях, на ферме, в детском саду, в школе.</a:t>
            </a:r>
          </a:p>
        </p:txBody>
      </p:sp>
      <p:pic>
        <p:nvPicPr>
          <p:cNvPr id="4" name="Picture 13" descr="Бевзюк Л"/>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5126508" y="1816905"/>
            <a:ext cx="3464417" cy="2640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94582" y="4653136"/>
            <a:ext cx="3096344" cy="646331"/>
          </a:xfrm>
          <a:prstGeom prst="rect">
            <a:avLst/>
          </a:prstGeom>
          <a:noFill/>
        </p:spPr>
        <p:txBody>
          <a:bodyPr wrap="square" rtlCol="0">
            <a:spAutoFit/>
          </a:bodyPr>
          <a:lstStyle/>
          <a:p>
            <a:r>
              <a:rPr lang="ru-RU" dirty="0" smtClean="0"/>
              <a:t>Ударницы свинофермы. 1965 г.</a:t>
            </a:r>
            <a:endParaRPr lang="ru-RU" dirty="0"/>
          </a:p>
        </p:txBody>
      </p:sp>
    </p:spTree>
    <p:extLst>
      <p:ext uri="{BB962C8B-B14F-4D97-AF65-F5344CB8AC3E}">
        <p14:creationId xmlns:p14="http://schemas.microsoft.com/office/powerpoint/2010/main" val="4174018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772400" cy="724942"/>
          </a:xfrm>
        </p:spPr>
        <p:txBody>
          <a:bodyPr>
            <a:normAutofit/>
          </a:bodyPr>
          <a:lstStyle/>
          <a:p>
            <a:pPr algn="ctr"/>
            <a:r>
              <a:rPr lang="ru-RU" sz="3200" b="1" dirty="0">
                <a:solidFill>
                  <a:srgbClr val="00B050"/>
                </a:solidFill>
              </a:rPr>
              <a:t>Достойные люди села</a:t>
            </a:r>
          </a:p>
        </p:txBody>
      </p:sp>
      <p:sp>
        <p:nvSpPr>
          <p:cNvPr id="3" name="Объект 2"/>
          <p:cNvSpPr>
            <a:spLocks noGrp="1"/>
          </p:cNvSpPr>
          <p:nvPr>
            <p:ph sz="quarter" idx="1"/>
          </p:nvPr>
        </p:nvSpPr>
        <p:spPr>
          <a:xfrm>
            <a:off x="899592" y="5877272"/>
            <a:ext cx="7772400" cy="430560"/>
          </a:xfrm>
        </p:spPr>
        <p:txBody>
          <a:bodyPr>
            <a:normAutofit fontScale="92500" lnSpcReduction="10000"/>
          </a:bodyPr>
          <a:lstStyle/>
          <a:p>
            <a:pPr marL="0" indent="0" algn="ctr">
              <a:buNone/>
            </a:pPr>
            <a:r>
              <a:rPr lang="ru-RU" dirty="0" smtClean="0"/>
              <a:t>Жители с. Соколовка 1978 г. </a:t>
            </a:r>
            <a:endParaRPr lang="ru-RU" dirty="0"/>
          </a:p>
        </p:txBody>
      </p:sp>
      <p:pic>
        <p:nvPicPr>
          <p:cNvPr id="4" name="Рисунок 3"/>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2176814" y="-279412"/>
            <a:ext cx="4464495" cy="75608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6510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130" y="476672"/>
            <a:ext cx="7772400" cy="652934"/>
          </a:xfrm>
        </p:spPr>
        <p:txBody>
          <a:bodyPr/>
          <a:lstStyle/>
          <a:p>
            <a:r>
              <a:rPr lang="ru-RU" sz="2800" b="1" dirty="0">
                <a:solidFill>
                  <a:srgbClr val="00B050"/>
                </a:solidFill>
              </a:rPr>
              <a:t>История основания и заселения села Соколовка </a:t>
            </a:r>
            <a:endParaRPr lang="ru-RU" dirty="0"/>
          </a:p>
        </p:txBody>
      </p:sp>
      <p:sp>
        <p:nvSpPr>
          <p:cNvPr id="3" name="Объект 2"/>
          <p:cNvSpPr>
            <a:spLocks noGrp="1"/>
          </p:cNvSpPr>
          <p:nvPr>
            <p:ph sz="quarter" idx="1"/>
          </p:nvPr>
        </p:nvSpPr>
        <p:spPr>
          <a:xfrm>
            <a:off x="539552" y="5877272"/>
            <a:ext cx="8064896" cy="646584"/>
          </a:xfrm>
        </p:spPr>
        <p:txBody>
          <a:bodyPr>
            <a:normAutofit fontScale="85000" lnSpcReduction="20000"/>
          </a:bodyPr>
          <a:lstStyle/>
          <a:p>
            <a:pPr algn="ctr"/>
            <a:r>
              <a:rPr lang="ru-RU" dirty="0"/>
              <a:t>Краевой съезд передовиков-животноводов.</a:t>
            </a:r>
            <a:br>
              <a:rPr lang="ru-RU" dirty="0"/>
            </a:br>
            <a:r>
              <a:rPr lang="ru-RU" dirty="0"/>
              <a:t>( г</a:t>
            </a:r>
            <a:r>
              <a:rPr lang="ru-RU" dirty="0" smtClean="0"/>
              <a:t>. Хабаровск </a:t>
            </a:r>
            <a:r>
              <a:rPr lang="ru-RU" dirty="0"/>
              <a:t>1973 год)</a:t>
            </a:r>
          </a:p>
        </p:txBody>
      </p:sp>
      <p:pic>
        <p:nvPicPr>
          <p:cNvPr id="4" name="Picture 6" descr="Изображение"/>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8006" y="1484784"/>
            <a:ext cx="5832648" cy="4134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908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772400" cy="508918"/>
          </a:xfrm>
        </p:spPr>
        <p:txBody>
          <a:bodyPr>
            <a:normAutofit fontScale="90000"/>
          </a:bodyPr>
          <a:lstStyle/>
          <a:p>
            <a:pPr algn="ctr"/>
            <a:r>
              <a:rPr lang="ru-RU" sz="2800" b="1" dirty="0" smtClean="0">
                <a:solidFill>
                  <a:srgbClr val="00B050"/>
                </a:solidFill>
              </a:rPr>
              <a:t>В сельском доме культуры с. Соколовка </a:t>
            </a:r>
            <a:endParaRPr lang="ru-RU" dirty="0"/>
          </a:p>
        </p:txBody>
      </p:sp>
      <p:pic>
        <p:nvPicPr>
          <p:cNvPr id="6" name="Рисунок 5" descr="сканирование002"/>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1196752"/>
            <a:ext cx="8208912" cy="48965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7577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00B050"/>
                </a:solidFill>
              </a:rPr>
              <a:t>Соколовские женщины – </a:t>
            </a:r>
            <a:br>
              <a:rPr lang="ru-RU" sz="2400" dirty="0">
                <a:solidFill>
                  <a:srgbClr val="00B050"/>
                </a:solidFill>
              </a:rPr>
            </a:br>
            <a:r>
              <a:rPr lang="ru-RU" sz="2400" dirty="0">
                <a:solidFill>
                  <a:srgbClr val="00B050"/>
                </a:solidFill>
              </a:rPr>
              <a:t>ударницы коммунистического труда. (1975 год)</a:t>
            </a:r>
          </a:p>
        </p:txBody>
      </p:sp>
      <p:sp>
        <p:nvSpPr>
          <p:cNvPr id="3" name="Объект 2"/>
          <p:cNvSpPr>
            <a:spLocks noGrp="1"/>
          </p:cNvSpPr>
          <p:nvPr>
            <p:ph sz="quarter" idx="1"/>
          </p:nvPr>
        </p:nvSpPr>
        <p:spPr>
          <a:xfrm>
            <a:off x="541908" y="5949280"/>
            <a:ext cx="7772400" cy="430560"/>
          </a:xfrm>
        </p:spPr>
        <p:txBody>
          <a:bodyPr>
            <a:normAutofit fontScale="92500" lnSpcReduction="10000"/>
          </a:bodyPr>
          <a:lstStyle/>
          <a:p>
            <a:endParaRPr lang="ru-RU" dirty="0"/>
          </a:p>
        </p:txBody>
      </p:sp>
      <p:pic>
        <p:nvPicPr>
          <p:cNvPr id="4" name="Picture 6" descr="Ударницы коммунист"/>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85385" y="1772816"/>
            <a:ext cx="6555348" cy="3953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179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7772400" cy="580926"/>
          </a:xfrm>
        </p:spPr>
        <p:txBody>
          <a:bodyPr/>
          <a:lstStyle/>
          <a:p>
            <a:pPr algn="ctr"/>
            <a:r>
              <a:rPr lang="ru-RU" sz="2500" b="1" dirty="0" smtClean="0">
                <a:solidFill>
                  <a:srgbClr val="00B050"/>
                </a:solidFill>
              </a:rPr>
              <a:t>Наш совхоз «Соколовский»</a:t>
            </a:r>
            <a:endParaRPr lang="ru-RU" dirty="0"/>
          </a:p>
        </p:txBody>
      </p:sp>
      <p:sp>
        <p:nvSpPr>
          <p:cNvPr id="3" name="Объект 2"/>
          <p:cNvSpPr>
            <a:spLocks noGrp="1"/>
          </p:cNvSpPr>
          <p:nvPr>
            <p:ph sz="quarter" idx="1"/>
          </p:nvPr>
        </p:nvSpPr>
        <p:spPr>
          <a:xfrm>
            <a:off x="395536" y="3645024"/>
            <a:ext cx="3702050" cy="360040"/>
          </a:xfrm>
        </p:spPr>
        <p:txBody>
          <a:bodyPr>
            <a:normAutofit fontScale="77500" lnSpcReduction="20000"/>
          </a:bodyPr>
          <a:lstStyle/>
          <a:p>
            <a:pPr marL="0" indent="0">
              <a:buNone/>
            </a:pPr>
            <a:r>
              <a:rPr lang="ru-RU" dirty="0" smtClean="0"/>
              <a:t>Селяне на уборке картофеля </a:t>
            </a:r>
            <a:endParaRPr lang="ru-RU" dirty="0"/>
          </a:p>
        </p:txBody>
      </p:sp>
      <p:pic>
        <p:nvPicPr>
          <p:cNvPr id="4" name="Рисунок 3" descr="сканирование002"/>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124744"/>
            <a:ext cx="3888432" cy="230425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170" name="Picture 2" descr="сканирование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8211" y="2852936"/>
            <a:ext cx="4357558" cy="316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76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116</TotalTime>
  <Words>660</Words>
  <Application>Microsoft Office PowerPoint</Application>
  <PresentationFormat>Экран (4:3)</PresentationFormat>
  <Paragraphs>44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Справедливость</vt:lpstr>
      <vt:lpstr>«История моего села,  как история района»  (село Соколовка )</vt:lpstr>
      <vt:lpstr>«История моего села, как история района»  (село Соколовка )</vt:lpstr>
      <vt:lpstr>История основания и заселения села Соколовка </vt:lpstr>
      <vt:lpstr>История основания и заселения села Соколовка </vt:lpstr>
      <vt:lpstr>Достойные люди села</vt:lpstr>
      <vt:lpstr>История основания и заселения села Соколовка </vt:lpstr>
      <vt:lpstr>В сельском доме культуры с. Соколовка </vt:lpstr>
      <vt:lpstr>Соколовские женщины –  ударницы коммунистического труда. (1975 год)</vt:lpstr>
      <vt:lpstr>Наш совхоз «Соколовский»</vt:lpstr>
      <vt:lpstr>Бурдакова Мария Владимировна</vt:lpstr>
      <vt:lpstr>Германов Петр Сидорович</vt:lpstr>
      <vt:lpstr>Енохов Сергей Федорович</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Кабинет истории</dc:creator>
  <cp:lastModifiedBy>комрьютер</cp:lastModifiedBy>
  <cp:revision>10</cp:revision>
  <dcterms:created xsi:type="dcterms:W3CDTF">2016-02-19T01:11:37Z</dcterms:created>
  <dcterms:modified xsi:type="dcterms:W3CDTF">2017-01-29T15:21:14Z</dcterms:modified>
</cp:coreProperties>
</file>